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4"/>
  </p:sldMasterIdLst>
  <p:sldIdLst>
    <p:sldId id="257" r:id="rId5"/>
  </p:sldIdLst>
  <p:sldSz cx="6858000" cy="12192000"/>
  <p:notesSz cx="6858000" cy="9144000"/>
  <p:defaultTextStyle>
    <a:defPPr algn="r" rtl="1">
      <a:defRPr lang="ur-PK"/>
    </a:defPPr>
    <a:lvl1pPr marL="0" algn="r" defTabSz="457200" rtl="1" eaLnBrk="1" latinLnBrk="0" hangingPunct="1">
      <a:defRPr sz="1800" kern="1200">
        <a:solidFill>
          <a:schemeClr val="tx1"/>
        </a:solidFill>
        <a:latin typeface="+mn-lt"/>
        <a:ea typeface="+mn-ea"/>
        <a:cs typeface="+mn-cs"/>
      </a:defRPr>
    </a:lvl1pPr>
    <a:lvl2pPr marL="457200" algn="r" defTabSz="457200" rtl="1" eaLnBrk="1" latinLnBrk="0" hangingPunct="1">
      <a:defRPr sz="1800" kern="1200">
        <a:solidFill>
          <a:schemeClr val="tx1"/>
        </a:solidFill>
        <a:latin typeface="+mn-lt"/>
        <a:ea typeface="+mn-ea"/>
        <a:cs typeface="+mn-cs"/>
      </a:defRPr>
    </a:lvl2pPr>
    <a:lvl3pPr marL="914400" algn="r" defTabSz="457200" rtl="1" eaLnBrk="1" latinLnBrk="0" hangingPunct="1">
      <a:defRPr sz="1800" kern="1200">
        <a:solidFill>
          <a:schemeClr val="tx1"/>
        </a:solidFill>
        <a:latin typeface="+mn-lt"/>
        <a:ea typeface="+mn-ea"/>
        <a:cs typeface="+mn-cs"/>
      </a:defRPr>
    </a:lvl3pPr>
    <a:lvl4pPr marL="1371600" algn="r" defTabSz="457200" rtl="1" eaLnBrk="1" latinLnBrk="0" hangingPunct="1">
      <a:defRPr sz="1800" kern="1200">
        <a:solidFill>
          <a:schemeClr val="tx1"/>
        </a:solidFill>
        <a:latin typeface="+mn-lt"/>
        <a:ea typeface="+mn-ea"/>
        <a:cs typeface="+mn-cs"/>
      </a:defRPr>
    </a:lvl4pPr>
    <a:lvl5pPr marL="1828800" algn="r" defTabSz="457200" rtl="1" eaLnBrk="1" latinLnBrk="0" hangingPunct="1">
      <a:defRPr sz="1800" kern="1200">
        <a:solidFill>
          <a:schemeClr val="tx1"/>
        </a:solidFill>
        <a:latin typeface="+mn-lt"/>
        <a:ea typeface="+mn-ea"/>
        <a:cs typeface="+mn-cs"/>
      </a:defRPr>
    </a:lvl5pPr>
    <a:lvl6pPr marL="2286000" algn="r" defTabSz="457200" rtl="1" eaLnBrk="1" latinLnBrk="0" hangingPunct="1">
      <a:defRPr sz="1800" kern="1200">
        <a:solidFill>
          <a:schemeClr val="tx1"/>
        </a:solidFill>
        <a:latin typeface="+mn-lt"/>
        <a:ea typeface="+mn-ea"/>
        <a:cs typeface="+mn-cs"/>
      </a:defRPr>
    </a:lvl6pPr>
    <a:lvl7pPr marL="2743200" algn="r" defTabSz="457200" rtl="1" eaLnBrk="1" latinLnBrk="0" hangingPunct="1">
      <a:defRPr sz="1800" kern="1200">
        <a:solidFill>
          <a:schemeClr val="tx1"/>
        </a:solidFill>
        <a:latin typeface="+mn-lt"/>
        <a:ea typeface="+mn-ea"/>
        <a:cs typeface="+mn-cs"/>
      </a:defRPr>
    </a:lvl7pPr>
    <a:lvl8pPr marL="3200400" algn="r" defTabSz="457200" rtl="1" eaLnBrk="1" latinLnBrk="0" hangingPunct="1">
      <a:defRPr sz="1800" kern="1200">
        <a:solidFill>
          <a:schemeClr val="tx1"/>
        </a:solidFill>
        <a:latin typeface="+mn-lt"/>
        <a:ea typeface="+mn-ea"/>
        <a:cs typeface="+mn-cs"/>
      </a:defRPr>
    </a:lvl8pPr>
    <a:lvl9pPr marL="3657600" algn="r" defTabSz="4572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enny Kurinczuk" initials="JK" lastIdx="10" clrIdx="0">
    <p:extLst>
      <p:ext uri="{19B8F6BF-5375-455C-9EA6-DF929625EA0E}">
        <p15:presenceInfo xmlns:p15="http://schemas.microsoft.com/office/powerpoint/2012/main" userId="S-1-5-21-944046252-2799899743-1142484129-4991"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D2884"/>
    <a:srgbClr val="CC00FF"/>
    <a:srgbClr val="D9B3FF"/>
    <a:srgbClr val="CCCCFF"/>
    <a:srgbClr val="CC99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3" autoAdjust="0"/>
    <p:restoredTop sz="94660"/>
  </p:normalViewPr>
  <p:slideViewPr>
    <p:cSldViewPr snapToGrid="0">
      <p:cViewPr>
        <p:scale>
          <a:sx n="100" d="100"/>
          <a:sy n="100" d="100"/>
        </p:scale>
        <p:origin x="2038" y="65"/>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presProps" Target="pres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commentAuthors" Target="commentAuthors.xml"/><Relationship Id="rId5" Type="http://schemas.openxmlformats.org/officeDocument/2006/relationships/slide" Target="slides/slide1.xml"/><Relationship Id="rId10"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AE2128A-DBCE-41BE-9700-EBFB8F5F8DE3}" type="doc">
      <dgm:prSet loTypeId="urn:microsoft.com/office/officeart/2005/8/layout/process2" loCatId="process" qsTypeId="urn:microsoft.com/office/officeart/2005/8/quickstyle/simple1" qsCatId="simple" csTypeId="urn:microsoft.com/office/officeart/2005/8/colors/accent2_1" csCatId="accent2" phldr="1"/>
      <dgm:spPr/>
      <dgm:t>
        <a:bodyPr rtlCol="1"/>
        <a:lstStyle/>
        <a:p>
          <a:pPr rtl="1"/>
          <a:endParaRPr lang="en-US"/>
        </a:p>
      </dgm:t>
    </dgm:pt>
    <dgm:pt modelId="{0594D84A-42A1-42C4-8177-FBE3960773AB}">
      <dgm:prSet phldrT="[Text]" custT="1"/>
      <dgm:spPr>
        <a:ln w="19050">
          <a:solidFill>
            <a:srgbClr val="7030A0"/>
          </a:solidFill>
        </a:ln>
      </dgm:spPr>
      <dgm:t>
        <a:bodyPr rtlCol="1"/>
        <a:lstStyle/>
        <a:p>
          <a:pPr lvl="0" defTabSz="400050" rtl="1">
            <a:lnSpc>
              <a:spcPts val="1600"/>
            </a:lnSpc>
            <a:spcBef>
              <a:spcPts val="600"/>
            </a:spcBef>
            <a:spcAft>
              <a:spcPts val="600"/>
            </a:spcAft>
          </a:pPr>
          <a:r>
            <a:rPr lang="ur-pk" sz="1150" b="1">
              <a:solidFill>
                <a:schemeClr val="tx1"/>
              </a:solidFill>
              <a:effectLst/>
              <a:latin typeface="+mn-lt"/>
              <a:ea typeface="Calibri" panose="020F0502020204030204" pitchFamily="34" charset="0"/>
              <a:cs typeface="Times New Roman" panose="02020603050405020304" pitchFamily="18" charset="0"/>
            </a:rPr>
            <a:t>PMRT کی معلومات حاصل کریں </a:t>
          </a:r>
          <a:endParaRPr lang="en-US" sz="1150" b="1" dirty="0">
            <a:solidFill>
              <a:schemeClr val="tx1"/>
            </a:solidFill>
            <a:latin typeface="+mn-lt"/>
          </a:endParaRPr>
        </a:p>
      </dgm:t>
    </dgm:pt>
    <dgm:pt modelId="{D04194EF-7C1A-4876-9DAE-27A0B9CEFD96}" type="parTrans" cxnId="{E042E435-C4A9-4732-ADAE-DCFD5A74D773}">
      <dgm:prSet/>
      <dgm:spPr/>
      <dgm:t>
        <a:bodyPr rtlCol="1"/>
        <a:lstStyle/>
        <a:p>
          <a:pPr rtl="1">
            <a:lnSpc>
              <a:spcPts val="1600"/>
            </a:lnSpc>
            <a:spcBef>
              <a:spcPts val="600"/>
            </a:spcBef>
            <a:spcAft>
              <a:spcPts val="600"/>
            </a:spcAft>
          </a:pPr>
          <a:endParaRPr lang="en-US" sz="1150">
            <a:solidFill>
              <a:schemeClr val="tx1"/>
            </a:solidFill>
            <a:latin typeface="+mn-lt"/>
          </a:endParaRPr>
        </a:p>
      </dgm:t>
    </dgm:pt>
    <dgm:pt modelId="{B009C32D-B243-4326-A636-50EA003FF12C}" type="sibTrans" cxnId="{E042E435-C4A9-4732-ADAE-DCFD5A74D773}">
      <dgm:prSet custT="1"/>
      <dgm:spPr>
        <a:solidFill>
          <a:srgbClr val="5D2884"/>
        </a:solidFill>
        <a:ln>
          <a:solidFill>
            <a:srgbClr val="7030A0"/>
          </a:solidFill>
        </a:ln>
      </dgm:spPr>
      <dgm:t>
        <a:bodyPr rtlCol="1"/>
        <a:lstStyle/>
        <a:p>
          <a:pPr rtl="1">
            <a:lnSpc>
              <a:spcPts val="1600"/>
            </a:lnSpc>
            <a:spcBef>
              <a:spcPts val="600"/>
            </a:spcBef>
            <a:spcAft>
              <a:spcPts val="600"/>
            </a:spcAft>
          </a:pPr>
          <a:endParaRPr lang="en-US" sz="1150">
            <a:solidFill>
              <a:schemeClr val="tx1"/>
            </a:solidFill>
            <a:latin typeface="+mn-lt"/>
          </a:endParaRPr>
        </a:p>
      </dgm:t>
    </dgm:pt>
    <dgm:pt modelId="{76816401-C141-4F02-B7C2-494154CE1A78}">
      <dgm:prSet phldrT="[Text]" custT="1"/>
      <dgm:spPr>
        <a:ln w="19050">
          <a:solidFill>
            <a:srgbClr val="7030A0"/>
          </a:solidFill>
        </a:ln>
      </dgm:spPr>
      <dgm:t>
        <a:bodyPr rtlCol="1"/>
        <a:lstStyle/>
        <a:p>
          <a:pPr lvl="0" defTabSz="444500" rtl="1">
            <a:lnSpc>
              <a:spcPts val="1600"/>
            </a:lnSpc>
            <a:spcBef>
              <a:spcPts val="600"/>
            </a:spcBef>
            <a:spcAft>
              <a:spcPts val="600"/>
            </a:spcAft>
          </a:pPr>
          <a:r>
            <a:rPr lang="ur-pk" sz="1150" b="1">
              <a:solidFill>
                <a:schemeClr val="tx1"/>
              </a:solidFill>
              <a:effectLst/>
              <a:latin typeface="+mn-lt"/>
              <a:ea typeface="Calibri" panose="020F0502020204030204" pitchFamily="34" charset="0"/>
              <a:cs typeface="Times New Roman" panose="02020603050405020304" pitchFamily="18" charset="0"/>
            </a:rPr>
            <a:t>PMRT کی جائزہ میٹنگ ہوتی ہے</a:t>
          </a:r>
          <a:endParaRPr lang="en-US" sz="1150" b="1" dirty="0">
            <a:solidFill>
              <a:schemeClr val="tx1"/>
            </a:solidFill>
            <a:latin typeface="+mn-lt"/>
          </a:endParaRPr>
        </a:p>
      </dgm:t>
    </dgm:pt>
    <dgm:pt modelId="{FC1C38B9-CD1E-48FD-8FCD-E67193D73C1E}" type="parTrans" cxnId="{D3E57CFF-135E-4FE9-AEC1-429D3E53DB83}">
      <dgm:prSet/>
      <dgm:spPr/>
      <dgm:t>
        <a:bodyPr rtlCol="1"/>
        <a:lstStyle/>
        <a:p>
          <a:pPr rtl="1">
            <a:lnSpc>
              <a:spcPts val="1600"/>
            </a:lnSpc>
            <a:spcBef>
              <a:spcPts val="600"/>
            </a:spcBef>
            <a:spcAft>
              <a:spcPts val="600"/>
            </a:spcAft>
          </a:pPr>
          <a:endParaRPr lang="en-US" sz="1150">
            <a:solidFill>
              <a:schemeClr val="tx1"/>
            </a:solidFill>
            <a:latin typeface="+mn-lt"/>
          </a:endParaRPr>
        </a:p>
      </dgm:t>
    </dgm:pt>
    <dgm:pt modelId="{E0618B9A-19A3-45F7-B57E-25FA5D6DD574}" type="sibTrans" cxnId="{D3E57CFF-135E-4FE9-AEC1-429D3E53DB83}">
      <dgm:prSet custT="1"/>
      <dgm:spPr>
        <a:solidFill>
          <a:srgbClr val="5D2884"/>
        </a:solidFill>
        <a:ln>
          <a:solidFill>
            <a:srgbClr val="7030A0"/>
          </a:solidFill>
        </a:ln>
      </dgm:spPr>
      <dgm:t>
        <a:bodyPr rtlCol="1"/>
        <a:lstStyle/>
        <a:p>
          <a:pPr rtl="1">
            <a:lnSpc>
              <a:spcPts val="1600"/>
            </a:lnSpc>
            <a:spcBef>
              <a:spcPts val="600"/>
            </a:spcBef>
            <a:spcAft>
              <a:spcPts val="600"/>
            </a:spcAft>
          </a:pPr>
          <a:endParaRPr lang="en-US" sz="1150">
            <a:solidFill>
              <a:schemeClr val="tx1"/>
            </a:solidFill>
            <a:latin typeface="+mn-lt"/>
          </a:endParaRPr>
        </a:p>
      </dgm:t>
    </dgm:pt>
    <dgm:pt modelId="{799081B8-F4A3-4847-823A-3D75A099AA0A}">
      <dgm:prSet phldrT="[Text]" custT="1"/>
      <dgm:spPr>
        <a:ln w="19050">
          <a:solidFill>
            <a:srgbClr val="7030A0"/>
          </a:solidFill>
        </a:ln>
      </dgm:spPr>
      <dgm:t>
        <a:bodyPr rtlCol="1"/>
        <a:lstStyle/>
        <a:p>
          <a:pPr lvl="0" defTabSz="511175" rtl="1">
            <a:lnSpc>
              <a:spcPts val="1600"/>
            </a:lnSpc>
            <a:spcBef>
              <a:spcPts val="600"/>
            </a:spcBef>
            <a:spcAft>
              <a:spcPts val="600"/>
            </a:spcAft>
          </a:pPr>
          <a:r>
            <a:rPr lang="ur-pk" sz="1150" b="1">
              <a:solidFill>
                <a:schemeClr val="tx1"/>
              </a:solidFill>
              <a:effectLst/>
              <a:latin typeface="+mn-lt"/>
              <a:ea typeface="Calibri" panose="020F0502020204030204" pitchFamily="34" charset="0"/>
              <a:cs typeface="Times New Roman" panose="02020603050405020304" pitchFamily="18" charset="0"/>
            </a:rPr>
            <a:t>PMRT رپورٹ کا مسودہ تیار کیا جاتا ہے</a:t>
          </a:r>
          <a:endParaRPr lang="en-US" sz="1150" b="1" dirty="0">
            <a:solidFill>
              <a:schemeClr val="tx1"/>
            </a:solidFill>
            <a:latin typeface="+mn-lt"/>
          </a:endParaRPr>
        </a:p>
      </dgm:t>
    </dgm:pt>
    <dgm:pt modelId="{81398499-C6C1-4F44-8B83-A01897BD3A57}" type="parTrans" cxnId="{74148200-0874-4A9D-9860-86E913ECAA8F}">
      <dgm:prSet/>
      <dgm:spPr/>
      <dgm:t>
        <a:bodyPr rtlCol="1"/>
        <a:lstStyle/>
        <a:p>
          <a:pPr rtl="1">
            <a:lnSpc>
              <a:spcPts val="1600"/>
            </a:lnSpc>
            <a:spcBef>
              <a:spcPts val="600"/>
            </a:spcBef>
            <a:spcAft>
              <a:spcPts val="600"/>
            </a:spcAft>
          </a:pPr>
          <a:endParaRPr lang="en-US" sz="1150">
            <a:solidFill>
              <a:schemeClr val="tx1"/>
            </a:solidFill>
            <a:latin typeface="+mn-lt"/>
          </a:endParaRPr>
        </a:p>
      </dgm:t>
    </dgm:pt>
    <dgm:pt modelId="{C952D3E4-ABF2-4519-A431-CE613C5909A7}" type="sibTrans" cxnId="{74148200-0874-4A9D-9860-86E913ECAA8F}">
      <dgm:prSet custT="1"/>
      <dgm:spPr>
        <a:solidFill>
          <a:srgbClr val="5D2884"/>
        </a:solidFill>
        <a:ln>
          <a:solidFill>
            <a:srgbClr val="7030A0"/>
          </a:solidFill>
        </a:ln>
      </dgm:spPr>
      <dgm:t>
        <a:bodyPr rtlCol="1"/>
        <a:lstStyle/>
        <a:p>
          <a:pPr rtl="1">
            <a:lnSpc>
              <a:spcPts val="1600"/>
            </a:lnSpc>
            <a:spcBef>
              <a:spcPts val="600"/>
            </a:spcBef>
            <a:spcAft>
              <a:spcPts val="600"/>
            </a:spcAft>
          </a:pPr>
          <a:endParaRPr lang="en-US" sz="1150">
            <a:solidFill>
              <a:schemeClr val="tx1"/>
            </a:solidFill>
            <a:latin typeface="+mn-lt"/>
          </a:endParaRPr>
        </a:p>
      </dgm:t>
    </dgm:pt>
    <dgm:pt modelId="{277A6C76-8AD9-40FB-90FC-5C79FF4C1FBA}">
      <dgm:prSet phldrT="[Text]" custT="1"/>
      <dgm:spPr>
        <a:ln w="19050">
          <a:solidFill>
            <a:srgbClr val="7030A0"/>
          </a:solidFill>
        </a:ln>
      </dgm:spPr>
      <dgm:t>
        <a:bodyPr rtlCol="1"/>
        <a:lstStyle/>
        <a:p>
          <a:pPr lvl="0" defTabSz="511175" rtl="1">
            <a:lnSpc>
              <a:spcPts val="1600"/>
            </a:lnSpc>
            <a:spcBef>
              <a:spcPts val="600"/>
            </a:spcBef>
            <a:spcAft>
              <a:spcPts val="600"/>
            </a:spcAft>
          </a:pPr>
          <a:r>
            <a:rPr lang="ur-pk" sz="1150" b="1">
              <a:solidFill>
                <a:schemeClr val="tx1"/>
              </a:solidFill>
              <a:effectLst/>
              <a:latin typeface="+mn-lt"/>
              <a:ea typeface="Calibri" panose="020F0502020204030204" pitchFamily="34" charset="0"/>
              <a:cs typeface="Times New Roman" panose="02020603050405020304" pitchFamily="18" charset="0"/>
            </a:rPr>
            <a:t>رپورٹ کا خلاصہ بھیجا گیا</a:t>
          </a:r>
        </a:p>
      </dgm:t>
    </dgm:pt>
    <dgm:pt modelId="{1CDF60B7-B098-40C5-963D-1463B53BD615}" type="parTrans" cxnId="{31A62905-5AA7-42C2-93C4-8FF826CE5916}">
      <dgm:prSet/>
      <dgm:spPr/>
      <dgm:t>
        <a:bodyPr rtlCol="1"/>
        <a:lstStyle/>
        <a:p>
          <a:pPr rtl="1">
            <a:lnSpc>
              <a:spcPts val="1600"/>
            </a:lnSpc>
            <a:spcBef>
              <a:spcPts val="600"/>
            </a:spcBef>
            <a:spcAft>
              <a:spcPts val="600"/>
            </a:spcAft>
          </a:pPr>
          <a:endParaRPr lang="en-US" sz="1150">
            <a:solidFill>
              <a:schemeClr val="tx1"/>
            </a:solidFill>
            <a:latin typeface="+mn-lt"/>
          </a:endParaRPr>
        </a:p>
      </dgm:t>
    </dgm:pt>
    <dgm:pt modelId="{6EE3818A-7D3B-41E6-B4FD-B65BB7820E5D}" type="sibTrans" cxnId="{31A62905-5AA7-42C2-93C4-8FF826CE5916}">
      <dgm:prSet custT="1"/>
      <dgm:spPr>
        <a:solidFill>
          <a:srgbClr val="5D2884"/>
        </a:solidFill>
        <a:ln>
          <a:solidFill>
            <a:srgbClr val="7030A0"/>
          </a:solidFill>
        </a:ln>
      </dgm:spPr>
      <dgm:t>
        <a:bodyPr rtlCol="1"/>
        <a:lstStyle/>
        <a:p>
          <a:pPr rtl="1">
            <a:lnSpc>
              <a:spcPts val="1600"/>
            </a:lnSpc>
            <a:spcBef>
              <a:spcPts val="600"/>
            </a:spcBef>
            <a:spcAft>
              <a:spcPts val="600"/>
            </a:spcAft>
          </a:pPr>
          <a:endParaRPr lang="en-US" sz="1150">
            <a:solidFill>
              <a:schemeClr val="tx1"/>
            </a:solidFill>
            <a:latin typeface="+mn-lt"/>
          </a:endParaRPr>
        </a:p>
      </dgm:t>
    </dgm:pt>
    <dgm:pt modelId="{E31015F6-5210-4792-891E-7B3864C6528E}">
      <dgm:prSet phldrT="[Text]" custT="1"/>
      <dgm:spPr>
        <a:ln w="19050">
          <a:solidFill>
            <a:srgbClr val="7030A0"/>
          </a:solidFill>
        </a:ln>
      </dgm:spPr>
      <dgm:t>
        <a:bodyPr rtlCol="1"/>
        <a:lstStyle/>
        <a:p>
          <a:pPr rtl="1">
            <a:lnSpc>
              <a:spcPts val="1600"/>
            </a:lnSpc>
            <a:spcBef>
              <a:spcPts val="600"/>
            </a:spcBef>
            <a:spcAft>
              <a:spcPts val="600"/>
            </a:spcAft>
          </a:pPr>
          <a:r>
            <a:rPr lang="ur-pk" sz="1150" b="1">
              <a:solidFill>
                <a:schemeClr val="tx1"/>
              </a:solidFill>
              <a:effectLst/>
              <a:latin typeface="+mn-lt"/>
              <a:ea typeface="Calibri" panose="020F0502020204030204" pitchFamily="34" charset="0"/>
              <a:cs typeface="Times New Roman" panose="02020603050405020304" pitchFamily="18" charset="0"/>
            </a:rPr>
            <a:t>PMRT مکمل ہونے کے بعد</a:t>
          </a:r>
          <a:endParaRPr lang="en-US" sz="1150" b="1" dirty="0">
            <a:solidFill>
              <a:schemeClr val="tx1"/>
            </a:solidFill>
            <a:latin typeface="+mn-lt"/>
          </a:endParaRPr>
        </a:p>
      </dgm:t>
    </dgm:pt>
    <dgm:pt modelId="{80639D00-6DBB-4CCD-A3CC-1B10F9CE6DC7}" type="parTrans" cxnId="{566B3E38-2EA6-4F27-96F7-4D4E24B1A01C}">
      <dgm:prSet/>
      <dgm:spPr/>
      <dgm:t>
        <a:bodyPr rtlCol="1"/>
        <a:lstStyle/>
        <a:p>
          <a:pPr rtl="1">
            <a:lnSpc>
              <a:spcPts val="1600"/>
            </a:lnSpc>
            <a:spcBef>
              <a:spcPts val="600"/>
            </a:spcBef>
            <a:spcAft>
              <a:spcPts val="600"/>
            </a:spcAft>
          </a:pPr>
          <a:endParaRPr lang="en-US" sz="1150">
            <a:solidFill>
              <a:schemeClr val="tx1"/>
            </a:solidFill>
            <a:latin typeface="+mn-lt"/>
          </a:endParaRPr>
        </a:p>
      </dgm:t>
    </dgm:pt>
    <dgm:pt modelId="{D6C99002-254C-47E7-A41B-7A9590AF4114}" type="sibTrans" cxnId="{566B3E38-2EA6-4F27-96F7-4D4E24B1A01C}">
      <dgm:prSet/>
      <dgm:spPr/>
      <dgm:t>
        <a:bodyPr rtlCol="1"/>
        <a:lstStyle/>
        <a:p>
          <a:pPr rtl="1">
            <a:lnSpc>
              <a:spcPts val="1600"/>
            </a:lnSpc>
            <a:spcBef>
              <a:spcPts val="600"/>
            </a:spcBef>
            <a:spcAft>
              <a:spcPts val="600"/>
            </a:spcAft>
          </a:pPr>
          <a:endParaRPr lang="en-US" sz="1150">
            <a:solidFill>
              <a:schemeClr val="tx1"/>
            </a:solidFill>
            <a:latin typeface="+mn-lt"/>
          </a:endParaRPr>
        </a:p>
      </dgm:t>
    </dgm:pt>
    <dgm:pt modelId="{DBCD5D55-A8FB-4A7A-9770-B6CDA615BEB7}">
      <dgm:prSet phldrT="[Text]" custT="1"/>
      <dgm:spPr>
        <a:ln w="19050">
          <a:solidFill>
            <a:srgbClr val="7030A0"/>
          </a:solidFill>
        </a:ln>
      </dgm:spPr>
      <dgm:t>
        <a:bodyPr rtlCol="1"/>
        <a:lstStyle/>
        <a:p>
          <a:pPr marL="0" marR="0" lvl="0" indent="0" defTabSz="914400" rtl="1" eaLnBrk="1" fontAlgn="auto" latinLnBrk="0" hangingPunct="1">
            <a:lnSpc>
              <a:spcPts val="1600"/>
            </a:lnSpc>
            <a:spcBef>
              <a:spcPts val="600"/>
            </a:spcBef>
            <a:spcAft>
              <a:spcPts val="600"/>
            </a:spcAft>
            <a:buClrTx/>
            <a:buSzTx/>
            <a:buFontTx/>
            <a:buNone/>
            <a:tabLst/>
            <a:defRPr/>
          </a:pPr>
          <a:r>
            <a:rPr lang="ur-pk" sz="1150">
              <a:solidFill>
                <a:schemeClr val="tx1"/>
              </a:solidFill>
              <a:effectLst/>
              <a:latin typeface="+mn-lt"/>
              <a:ea typeface="Calibri" panose="020F0502020204030204" pitchFamily="34" charset="0"/>
              <a:cs typeface="Times New Roman" panose="02020603050405020304" pitchFamily="18" charset="0"/>
            </a:rPr>
            <a:t> نگہداشت صحت کے کارکنان نگہداشت کا جائزہ لینے کے لیے ملیں گے۔ ایک خارجی جائزہ کار کو بھی مدعو کیا جا سکتا ہے۔ ایک سے زیادہ جائزہ میٹنگ کرنے کی ضرورت پڑ سکتی ہے۔ </a:t>
          </a:r>
          <a:endParaRPr lang="en-US" sz="1150" dirty="0">
            <a:solidFill>
              <a:schemeClr val="tx1"/>
            </a:solidFill>
            <a:latin typeface="+mn-lt"/>
          </a:endParaRPr>
        </a:p>
      </dgm:t>
    </dgm:pt>
    <dgm:pt modelId="{D63F8321-E730-4AFC-8F60-5E4854D0586C}" type="parTrans" cxnId="{6A1595F1-0807-4B5E-851C-310FFB073195}">
      <dgm:prSet/>
      <dgm:spPr/>
      <dgm:t>
        <a:bodyPr rtlCol="1"/>
        <a:lstStyle/>
        <a:p>
          <a:pPr rtl="1">
            <a:lnSpc>
              <a:spcPts val="1600"/>
            </a:lnSpc>
            <a:spcBef>
              <a:spcPts val="600"/>
            </a:spcBef>
            <a:spcAft>
              <a:spcPts val="600"/>
            </a:spcAft>
          </a:pPr>
          <a:endParaRPr lang="en-US" sz="1150">
            <a:solidFill>
              <a:schemeClr val="tx1"/>
            </a:solidFill>
            <a:latin typeface="+mn-lt"/>
          </a:endParaRPr>
        </a:p>
      </dgm:t>
    </dgm:pt>
    <dgm:pt modelId="{0497504F-1925-4EF1-844E-6AD22141CE56}" type="sibTrans" cxnId="{6A1595F1-0807-4B5E-851C-310FFB073195}">
      <dgm:prSet/>
      <dgm:spPr/>
      <dgm:t>
        <a:bodyPr rtlCol="1"/>
        <a:lstStyle/>
        <a:p>
          <a:pPr rtl="1">
            <a:lnSpc>
              <a:spcPts val="1600"/>
            </a:lnSpc>
            <a:spcBef>
              <a:spcPts val="600"/>
            </a:spcBef>
            <a:spcAft>
              <a:spcPts val="600"/>
            </a:spcAft>
          </a:pPr>
          <a:endParaRPr lang="en-US" sz="1150">
            <a:solidFill>
              <a:schemeClr val="tx1"/>
            </a:solidFill>
            <a:latin typeface="+mn-lt"/>
          </a:endParaRPr>
        </a:p>
      </dgm:t>
    </dgm:pt>
    <dgm:pt modelId="{EFC4C7BA-F882-41A8-9366-BC78D1B93730}">
      <dgm:prSet phldrT="[Text]" custT="1"/>
      <dgm:spPr>
        <a:ln w="19050">
          <a:solidFill>
            <a:srgbClr val="7030A0"/>
          </a:solidFill>
        </a:ln>
      </dgm:spPr>
      <dgm:t>
        <a:bodyPr rtlCol="1"/>
        <a:lstStyle/>
        <a:p>
          <a:pPr rtl="1">
            <a:lnSpc>
              <a:spcPts val="1600"/>
            </a:lnSpc>
            <a:spcBef>
              <a:spcPts val="600"/>
            </a:spcBef>
            <a:spcAft>
              <a:spcPts val="600"/>
            </a:spcAft>
          </a:pPr>
          <a:r>
            <a:rPr lang="ur-pk" sz="1150">
              <a:solidFill>
                <a:schemeClr val="tx1"/>
              </a:solidFill>
              <a:latin typeface="+mn-lt"/>
            </a:rPr>
            <a:t> PMRT ٹیم PMRT سسٹم میں رکھی گئی معلومات کو ایک سالانہ رپورٹ اور PMRT کا استعمال جس طریقے سے کیا جاتا ہے اسے اور پورے یوکے سے ماخوذ نتائج کے بارے میں دوسری رپورٹیں تحریر کرنے کے لیے معلومات کا استعمال کرتی ہے۔ شائع شدہ نتائج میں کسی انفرادی ماں، بچوں اور فیملیز کی شناخت نہیں ہوتی ہے۔</a:t>
          </a:r>
          <a:r>
            <a:rPr lang="ur-pk" sz="1150" strike="sngStrike">
              <a:solidFill>
                <a:schemeClr val="tx1"/>
              </a:solidFill>
              <a:latin typeface="+mn-lt"/>
            </a:rPr>
            <a:t> </a:t>
          </a:r>
          <a:endParaRPr lang="en-US" sz="1150" dirty="0">
            <a:solidFill>
              <a:schemeClr val="tx1"/>
            </a:solidFill>
            <a:latin typeface="+mn-lt"/>
          </a:endParaRPr>
        </a:p>
      </dgm:t>
    </dgm:pt>
    <dgm:pt modelId="{E952496B-7CBC-4642-8131-4F1289D0441D}" type="parTrans" cxnId="{25A1BBF7-BC60-490A-AC0D-BE4656DEE5A6}">
      <dgm:prSet/>
      <dgm:spPr/>
      <dgm:t>
        <a:bodyPr rtlCol="1"/>
        <a:lstStyle/>
        <a:p>
          <a:pPr rtl="1">
            <a:lnSpc>
              <a:spcPts val="1600"/>
            </a:lnSpc>
            <a:spcBef>
              <a:spcPts val="600"/>
            </a:spcBef>
            <a:spcAft>
              <a:spcPts val="600"/>
            </a:spcAft>
          </a:pPr>
          <a:endParaRPr lang="en-US" sz="1150">
            <a:solidFill>
              <a:schemeClr val="tx1"/>
            </a:solidFill>
            <a:latin typeface="+mn-lt"/>
          </a:endParaRPr>
        </a:p>
      </dgm:t>
    </dgm:pt>
    <dgm:pt modelId="{F8236835-55DA-46B1-90EB-61A418312949}" type="sibTrans" cxnId="{25A1BBF7-BC60-490A-AC0D-BE4656DEE5A6}">
      <dgm:prSet/>
      <dgm:spPr/>
      <dgm:t>
        <a:bodyPr rtlCol="1"/>
        <a:lstStyle/>
        <a:p>
          <a:pPr rtl="1">
            <a:lnSpc>
              <a:spcPts val="1600"/>
            </a:lnSpc>
            <a:spcBef>
              <a:spcPts val="600"/>
            </a:spcBef>
            <a:spcAft>
              <a:spcPts val="600"/>
            </a:spcAft>
          </a:pPr>
          <a:endParaRPr lang="en-US" sz="1150">
            <a:solidFill>
              <a:schemeClr val="tx1"/>
            </a:solidFill>
            <a:latin typeface="+mn-lt"/>
          </a:endParaRPr>
        </a:p>
      </dgm:t>
    </dgm:pt>
    <dgm:pt modelId="{78D55BDF-E31E-48BE-B168-564D15F24780}">
      <dgm:prSet phldrT="[Text]" custT="1"/>
      <dgm:spPr>
        <a:ln w="19050">
          <a:solidFill>
            <a:srgbClr val="7030A0"/>
          </a:solidFill>
        </a:ln>
      </dgm:spPr>
      <dgm:t>
        <a:bodyPr rtlCol="1"/>
        <a:lstStyle/>
        <a:p>
          <a:pPr marL="0" marR="0" lvl="0" indent="0" defTabSz="914400" rtl="1" eaLnBrk="1" fontAlgn="auto" latinLnBrk="0" hangingPunct="1">
            <a:lnSpc>
              <a:spcPts val="1600"/>
            </a:lnSpc>
            <a:spcBef>
              <a:spcPts val="600"/>
            </a:spcBef>
            <a:spcAft>
              <a:spcPts val="600"/>
            </a:spcAft>
            <a:buClrTx/>
            <a:buSzTx/>
            <a:buFontTx/>
            <a:buNone/>
            <a:tabLst/>
            <a:defRPr/>
          </a:pPr>
          <a:r>
            <a:rPr lang="ur-pk" sz="1150" dirty="0">
              <a:solidFill>
                <a:schemeClr val="tx1"/>
              </a:solidFill>
              <a:latin typeface="+mn-lt"/>
            </a:rPr>
            <a:t> آپ کو بتایا جائے گا کہ آپ کا کلیدی رابطہ کون ہے اور آپ کو صدمہ سے متعلق نگہداشت کے بارے میں معلومات دی جائیں گی۔</a:t>
          </a:r>
          <a:endParaRPr lang="en-US" sz="1150" dirty="0">
            <a:solidFill>
              <a:schemeClr val="tx1"/>
            </a:solidFill>
            <a:latin typeface="+mn-lt"/>
          </a:endParaRPr>
        </a:p>
      </dgm:t>
    </dgm:pt>
    <dgm:pt modelId="{F9DD64D0-00FD-43D3-8352-072A8086553D}" type="sibTrans" cxnId="{313B2E04-0CAD-41D8-99AC-086745EDE857}">
      <dgm:prSet/>
      <dgm:spPr/>
      <dgm:t>
        <a:bodyPr rtlCol="1"/>
        <a:lstStyle/>
        <a:p>
          <a:pPr rtl="1">
            <a:lnSpc>
              <a:spcPts val="1600"/>
            </a:lnSpc>
            <a:spcBef>
              <a:spcPts val="600"/>
            </a:spcBef>
            <a:spcAft>
              <a:spcPts val="600"/>
            </a:spcAft>
          </a:pPr>
          <a:endParaRPr lang="en-US" sz="1150">
            <a:solidFill>
              <a:schemeClr val="tx1"/>
            </a:solidFill>
            <a:latin typeface="+mn-lt"/>
          </a:endParaRPr>
        </a:p>
      </dgm:t>
    </dgm:pt>
    <dgm:pt modelId="{5D726A3A-C8CC-4DFA-9F15-7983FFE290E6}" type="parTrans" cxnId="{313B2E04-0CAD-41D8-99AC-086745EDE857}">
      <dgm:prSet/>
      <dgm:spPr/>
      <dgm:t>
        <a:bodyPr rtlCol="1"/>
        <a:lstStyle/>
        <a:p>
          <a:pPr rtl="1">
            <a:lnSpc>
              <a:spcPts val="1600"/>
            </a:lnSpc>
            <a:spcBef>
              <a:spcPts val="600"/>
            </a:spcBef>
            <a:spcAft>
              <a:spcPts val="600"/>
            </a:spcAft>
          </a:pPr>
          <a:endParaRPr lang="en-US" sz="1150">
            <a:solidFill>
              <a:schemeClr val="tx1"/>
            </a:solidFill>
            <a:latin typeface="+mn-lt"/>
          </a:endParaRPr>
        </a:p>
      </dgm:t>
    </dgm:pt>
    <dgm:pt modelId="{DD4DFF14-645B-451E-BDCF-CAD89024E9F0}">
      <dgm:prSet phldrT="[Text]" custT="1"/>
      <dgm:spPr>
        <a:ln w="19050">
          <a:solidFill>
            <a:srgbClr val="7030A0"/>
          </a:solidFill>
        </a:ln>
      </dgm:spPr>
      <dgm:t>
        <a:bodyPr rtlCol="1"/>
        <a:lstStyle/>
        <a:p>
          <a:pPr marL="0" marR="0" lvl="0" indent="0" defTabSz="914400" rtl="1" eaLnBrk="1" fontAlgn="auto" latinLnBrk="0" hangingPunct="1">
            <a:lnSpc>
              <a:spcPts val="1600"/>
            </a:lnSpc>
            <a:spcBef>
              <a:spcPts val="600"/>
            </a:spcBef>
            <a:spcAft>
              <a:spcPts val="600"/>
            </a:spcAft>
            <a:buClrTx/>
            <a:buSzTx/>
            <a:buFontTx/>
            <a:buNone/>
            <a:tabLst/>
            <a:defRPr/>
          </a:pPr>
          <a:r>
            <a:rPr lang="ur-pk" sz="1150">
              <a:solidFill>
                <a:schemeClr val="tx1"/>
              </a:solidFill>
              <a:effectLst/>
              <a:latin typeface="+mn-lt"/>
              <a:ea typeface="Calibri" panose="020F0502020204030204" pitchFamily="34" charset="0"/>
              <a:cs typeface="Times New Roman" panose="02020603050405020304" pitchFamily="18" charset="0"/>
            </a:rPr>
            <a:t> آپ اپنے کلیدی رابطہ سے بذریعہ ای میل، فون، یا بذات خود، آپ جس کو بھی ترجیح دیں اس کے لحاظ سے بات کر سکتے/سکتی ہیں۔ اگر آپ کو پسند نہ ہو تو آپ کو کوئی تاثرات فراہم کرنا یا کوئی سوالات پوچھنا ضروری نہیں ہے۔</a:t>
          </a:r>
          <a:endParaRPr lang="en-US" sz="1150" dirty="0">
            <a:solidFill>
              <a:schemeClr val="tx1"/>
            </a:solidFill>
            <a:latin typeface="+mn-lt"/>
          </a:endParaRPr>
        </a:p>
      </dgm:t>
    </dgm:pt>
    <dgm:pt modelId="{D2D6DC70-4BE2-425D-8E1F-679081B06BA3}" type="parTrans" cxnId="{F2828A63-845F-498D-B746-9013E129E9F6}">
      <dgm:prSet/>
      <dgm:spPr/>
      <dgm:t>
        <a:bodyPr rtlCol="1"/>
        <a:lstStyle/>
        <a:p>
          <a:pPr rtl="1">
            <a:lnSpc>
              <a:spcPts val="1600"/>
            </a:lnSpc>
            <a:spcBef>
              <a:spcPts val="600"/>
            </a:spcBef>
            <a:spcAft>
              <a:spcPts val="600"/>
            </a:spcAft>
          </a:pPr>
          <a:endParaRPr lang="en-US" sz="1150">
            <a:solidFill>
              <a:schemeClr val="tx1"/>
            </a:solidFill>
          </a:endParaRPr>
        </a:p>
      </dgm:t>
    </dgm:pt>
    <dgm:pt modelId="{7142B263-32FD-4D51-A7AC-F30A1CE9320E}" type="sibTrans" cxnId="{F2828A63-845F-498D-B746-9013E129E9F6}">
      <dgm:prSet/>
      <dgm:spPr/>
      <dgm:t>
        <a:bodyPr rtlCol="1"/>
        <a:lstStyle/>
        <a:p>
          <a:pPr rtl="1">
            <a:lnSpc>
              <a:spcPts val="1600"/>
            </a:lnSpc>
            <a:spcBef>
              <a:spcPts val="600"/>
            </a:spcBef>
            <a:spcAft>
              <a:spcPts val="600"/>
            </a:spcAft>
          </a:pPr>
          <a:endParaRPr lang="en-US" sz="1150">
            <a:solidFill>
              <a:schemeClr val="tx1"/>
            </a:solidFill>
          </a:endParaRPr>
        </a:p>
      </dgm:t>
    </dgm:pt>
    <dgm:pt modelId="{352FA51A-52EE-44FA-88A7-D5A9C9A9D80E}">
      <dgm:prSet phldrT="[Text]" custT="1"/>
      <dgm:spPr>
        <a:ln w="19050">
          <a:solidFill>
            <a:srgbClr val="7030A0"/>
          </a:solidFill>
        </a:ln>
      </dgm:spPr>
      <dgm:t>
        <a:bodyPr rtlCol="1"/>
        <a:lstStyle/>
        <a:p>
          <a:pPr marL="57150" lvl="1" indent="0" defTabSz="511175" rtl="1">
            <a:lnSpc>
              <a:spcPts val="1600"/>
            </a:lnSpc>
            <a:spcBef>
              <a:spcPts val="600"/>
            </a:spcBef>
            <a:spcAft>
              <a:spcPts val="600"/>
            </a:spcAft>
            <a:buNone/>
          </a:pPr>
          <a:r>
            <a:rPr lang="ur-pk" sz="1150">
              <a:solidFill>
                <a:schemeClr val="tx1"/>
              </a:solidFill>
              <a:effectLst/>
              <a:latin typeface="+mn-lt"/>
              <a:ea typeface="Calibri" panose="020F0502020204030204" pitchFamily="34" charset="0"/>
              <a:cs typeface="Times New Roman" panose="02020603050405020304" pitchFamily="18" charset="0"/>
            </a:rPr>
            <a:t> جائزہ کے نتائج کے لحاظ سے رہنما خطوط اور کارروائیاں تبدیل ہو سکتی ہیں۔</a:t>
          </a:r>
          <a:endParaRPr lang="en-US" sz="1150" strike="sngStrike" dirty="0">
            <a:solidFill>
              <a:schemeClr val="tx1"/>
            </a:solidFill>
            <a:latin typeface="+mn-lt"/>
          </a:endParaRPr>
        </a:p>
      </dgm:t>
    </dgm:pt>
    <dgm:pt modelId="{81C3C68D-1792-4743-9433-49B060780664}" type="parTrans" cxnId="{6E44C330-FF75-4993-9E16-B0811C4EFAD3}">
      <dgm:prSet/>
      <dgm:spPr/>
      <dgm:t>
        <a:bodyPr rtlCol="1"/>
        <a:lstStyle/>
        <a:p>
          <a:pPr rtl="1">
            <a:lnSpc>
              <a:spcPts val="1600"/>
            </a:lnSpc>
            <a:spcBef>
              <a:spcPts val="600"/>
            </a:spcBef>
            <a:spcAft>
              <a:spcPts val="600"/>
            </a:spcAft>
          </a:pPr>
          <a:endParaRPr lang="en-US" sz="1150">
            <a:solidFill>
              <a:schemeClr val="tx1"/>
            </a:solidFill>
          </a:endParaRPr>
        </a:p>
      </dgm:t>
    </dgm:pt>
    <dgm:pt modelId="{4155C994-7269-474A-8C9D-6057D0AB1429}" type="sibTrans" cxnId="{6E44C330-FF75-4993-9E16-B0811C4EFAD3}">
      <dgm:prSet/>
      <dgm:spPr/>
      <dgm:t>
        <a:bodyPr rtlCol="1"/>
        <a:lstStyle/>
        <a:p>
          <a:pPr rtl="1">
            <a:lnSpc>
              <a:spcPts val="1600"/>
            </a:lnSpc>
            <a:spcBef>
              <a:spcPts val="600"/>
            </a:spcBef>
            <a:spcAft>
              <a:spcPts val="600"/>
            </a:spcAft>
          </a:pPr>
          <a:endParaRPr lang="en-US" sz="1150">
            <a:solidFill>
              <a:schemeClr val="tx1"/>
            </a:solidFill>
          </a:endParaRPr>
        </a:p>
      </dgm:t>
    </dgm:pt>
    <dgm:pt modelId="{1026FED1-AA94-4D4F-9AA9-C905B95A385F}">
      <dgm:prSet phldrT="[Text]" custT="1"/>
      <dgm:spPr>
        <a:ln w="19050">
          <a:solidFill>
            <a:srgbClr val="7030A0"/>
          </a:solidFill>
        </a:ln>
      </dgm:spPr>
      <dgm:t>
        <a:bodyPr rtlCol="1"/>
        <a:lstStyle/>
        <a:p>
          <a:pPr rtl="1">
            <a:lnSpc>
              <a:spcPts val="1600"/>
            </a:lnSpc>
            <a:spcBef>
              <a:spcPts val="600"/>
            </a:spcBef>
            <a:spcAft>
              <a:spcPts val="600"/>
            </a:spcAft>
          </a:pPr>
          <a:r>
            <a:rPr lang="ur-pk" sz="1150">
              <a:solidFill>
                <a:schemeClr val="tx1"/>
              </a:solidFill>
              <a:latin typeface="+mn-lt"/>
            </a:rPr>
            <a:t> PMRT کی رپورٹیں دایاؤں، ڈاکٹروں، محققین، باہمی شراکت داروں، محکمہ صحت و سماجی نگہداشت اور ڈیوولڈ حکومت میں کام کرنے والے لوگوں کے ساتھ شیئر کی جاتی ہیں تاکہ ہر کوئی نگہداشت میں اصلاحات کرنے کا طریقہ جان لے۔ </a:t>
          </a:r>
          <a:endParaRPr lang="en-US" sz="1150" dirty="0">
            <a:solidFill>
              <a:schemeClr val="tx1"/>
            </a:solidFill>
            <a:latin typeface="+mn-lt"/>
          </a:endParaRPr>
        </a:p>
      </dgm:t>
    </dgm:pt>
    <dgm:pt modelId="{5CA25169-EC62-4D23-AAB5-D6F45DDA7C95}" type="parTrans" cxnId="{2E8801AC-308F-4252-8273-781AAF2FF8C0}">
      <dgm:prSet/>
      <dgm:spPr/>
      <dgm:t>
        <a:bodyPr rtlCol="1"/>
        <a:lstStyle/>
        <a:p>
          <a:pPr rtl="1">
            <a:lnSpc>
              <a:spcPts val="1600"/>
            </a:lnSpc>
            <a:spcBef>
              <a:spcPts val="600"/>
            </a:spcBef>
            <a:spcAft>
              <a:spcPts val="600"/>
            </a:spcAft>
          </a:pPr>
          <a:endParaRPr lang="en-US" sz="1150">
            <a:solidFill>
              <a:schemeClr val="tx1"/>
            </a:solidFill>
          </a:endParaRPr>
        </a:p>
      </dgm:t>
    </dgm:pt>
    <dgm:pt modelId="{36D31BE9-CBE1-4109-AFEA-A8689CF650EA}" type="sibTrans" cxnId="{2E8801AC-308F-4252-8273-781AAF2FF8C0}">
      <dgm:prSet/>
      <dgm:spPr/>
      <dgm:t>
        <a:bodyPr rtlCol="1"/>
        <a:lstStyle/>
        <a:p>
          <a:pPr rtl="1">
            <a:lnSpc>
              <a:spcPts val="1600"/>
            </a:lnSpc>
            <a:spcBef>
              <a:spcPts val="600"/>
            </a:spcBef>
            <a:spcAft>
              <a:spcPts val="600"/>
            </a:spcAft>
          </a:pPr>
          <a:endParaRPr lang="en-US" sz="1150">
            <a:solidFill>
              <a:schemeClr val="tx1"/>
            </a:solidFill>
          </a:endParaRPr>
        </a:p>
      </dgm:t>
    </dgm:pt>
    <dgm:pt modelId="{CF4F9016-1B61-4F4E-AC17-F03A0FEE0ECB}">
      <dgm:prSet phldrT="[Text]" custT="1"/>
      <dgm:spPr>
        <a:ln w="19050">
          <a:solidFill>
            <a:srgbClr val="7030A0"/>
          </a:solidFill>
        </a:ln>
      </dgm:spPr>
      <dgm:t>
        <a:bodyPr rtlCol="1"/>
        <a:lstStyle/>
        <a:p>
          <a:pPr marL="0" marR="0" lvl="0" indent="0" defTabSz="914400" rtl="1" eaLnBrk="1" fontAlgn="auto" latinLnBrk="0" hangingPunct="1">
            <a:lnSpc>
              <a:spcPts val="1600"/>
            </a:lnSpc>
            <a:spcBef>
              <a:spcPts val="600"/>
            </a:spcBef>
            <a:spcAft>
              <a:spcPts val="600"/>
            </a:spcAft>
            <a:buClrTx/>
            <a:buSzTx/>
            <a:buFontTx/>
            <a:buNone/>
            <a:tabLst/>
            <a:defRPr/>
          </a:pPr>
          <a:r>
            <a:rPr lang="ur-pk" sz="1150">
              <a:solidFill>
                <a:schemeClr val="tx1"/>
              </a:solidFill>
              <a:effectLst/>
              <a:latin typeface="+mn-lt"/>
              <a:ea typeface="Calibri" panose="020F0502020204030204" pitchFamily="34" charset="0"/>
              <a:cs typeface="Times New Roman" panose="02020603050405020304" pitchFamily="18" charset="0"/>
            </a:rPr>
            <a:t> آپ کو PMRT کے بارے میں تحریری معلومات نیز تاثرات فارم اور اس بارے میں تفصیلات دی جائیں کہ اپنی نگہداشت اور اپنے بچے کی نگہداشت کے بارے میں تاثرات کس طرح فراہم کرنے ہیں۔ </a:t>
          </a:r>
          <a:r>
            <a:rPr lang="ur-pk" sz="1150">
              <a:solidFill>
                <a:schemeClr val="tx1"/>
              </a:solidFill>
              <a:effectLst/>
              <a:latin typeface="+mn-lt"/>
              <a:cs typeface="Times New Roman" panose="02020603050405020304" pitchFamily="18" charset="0"/>
            </a:rPr>
            <a:t>یہ ڈاک سے یا بذریعہ ای میل آ سکتا ہے۔</a:t>
          </a:r>
          <a:endParaRPr lang="en-US" sz="1150" dirty="0">
            <a:solidFill>
              <a:schemeClr val="tx1"/>
            </a:solidFill>
            <a:latin typeface="+mn-lt"/>
          </a:endParaRPr>
        </a:p>
      </dgm:t>
    </dgm:pt>
    <dgm:pt modelId="{7CED1835-55A3-46C1-AD84-837687ACD9EE}" type="parTrans" cxnId="{D1D7D5D5-5BA3-474E-ADBC-02AD3D3FB762}">
      <dgm:prSet/>
      <dgm:spPr/>
      <dgm:t>
        <a:bodyPr rtlCol="1"/>
        <a:lstStyle/>
        <a:p>
          <a:pPr rtl="1">
            <a:lnSpc>
              <a:spcPts val="1600"/>
            </a:lnSpc>
            <a:spcBef>
              <a:spcPts val="600"/>
            </a:spcBef>
            <a:spcAft>
              <a:spcPts val="600"/>
            </a:spcAft>
          </a:pPr>
          <a:endParaRPr lang="en-US" sz="1150">
            <a:solidFill>
              <a:schemeClr val="tx1"/>
            </a:solidFill>
          </a:endParaRPr>
        </a:p>
      </dgm:t>
    </dgm:pt>
    <dgm:pt modelId="{FB451170-46D7-4139-8093-2AA744AD585C}" type="sibTrans" cxnId="{D1D7D5D5-5BA3-474E-ADBC-02AD3D3FB762}">
      <dgm:prSet/>
      <dgm:spPr/>
      <dgm:t>
        <a:bodyPr rtlCol="1"/>
        <a:lstStyle/>
        <a:p>
          <a:pPr rtl="1">
            <a:lnSpc>
              <a:spcPts val="1600"/>
            </a:lnSpc>
            <a:spcBef>
              <a:spcPts val="600"/>
            </a:spcBef>
            <a:spcAft>
              <a:spcPts val="600"/>
            </a:spcAft>
          </a:pPr>
          <a:endParaRPr lang="en-US" sz="1150">
            <a:solidFill>
              <a:schemeClr val="tx1"/>
            </a:solidFill>
          </a:endParaRPr>
        </a:p>
      </dgm:t>
    </dgm:pt>
    <dgm:pt modelId="{93353E60-A133-4864-A5D7-99D3C716873B}">
      <dgm:prSet phldrT="[Text]" custT="1"/>
      <dgm:spPr>
        <a:ln w="19050">
          <a:solidFill>
            <a:srgbClr val="7030A0"/>
          </a:solidFill>
        </a:ln>
      </dgm:spPr>
      <dgm:t>
        <a:bodyPr rtlCol="1"/>
        <a:lstStyle/>
        <a:p>
          <a:pPr marL="0" lvl="0" indent="0" defTabSz="914400" rtl="1">
            <a:lnSpc>
              <a:spcPts val="1600"/>
            </a:lnSpc>
            <a:spcBef>
              <a:spcPts val="600"/>
            </a:spcBef>
            <a:spcAft>
              <a:spcPts val="600"/>
            </a:spcAft>
            <a:buNone/>
          </a:pPr>
          <a:r>
            <a:rPr lang="ur-pk" sz="1150">
              <a:solidFill>
                <a:schemeClr val="tx1"/>
              </a:solidFill>
              <a:effectLst/>
              <a:latin typeface="+mn-lt"/>
              <a:ea typeface="Calibri" panose="020F0502020204030204" pitchFamily="34" charset="0"/>
              <a:cs typeface="Times New Roman" panose="02020603050405020304" pitchFamily="18" charset="0"/>
            </a:rPr>
            <a:t> آپ کے تاثرات کا PMRT کی میٹنگ میں جائزہ لیا جائے گا۔ کوئی بھی فوری طلب چیز حفاظتی ٹیم تک پہنچا دی جائے گی۔ اگر آپ نے کوئی تاثرات نہیں دینے کا فیصلہ کیا ہے تو، ٹیم کو اپ ڈیٹ کر دیا جائے گا۔</a:t>
          </a:r>
          <a:endParaRPr lang="en-US" sz="1150" dirty="0">
            <a:solidFill>
              <a:schemeClr val="tx1"/>
            </a:solidFill>
            <a:latin typeface="+mn-lt"/>
          </a:endParaRPr>
        </a:p>
      </dgm:t>
    </dgm:pt>
    <dgm:pt modelId="{2B4DB191-C74A-4F18-9723-A4578774E9BB}" type="parTrans" cxnId="{03B28AD1-215D-4315-A88B-D68B52E46BF9}">
      <dgm:prSet/>
      <dgm:spPr/>
      <dgm:t>
        <a:bodyPr rtlCol="1"/>
        <a:lstStyle/>
        <a:p>
          <a:pPr rtl="1">
            <a:lnSpc>
              <a:spcPts val="1600"/>
            </a:lnSpc>
            <a:spcBef>
              <a:spcPts val="600"/>
            </a:spcBef>
            <a:spcAft>
              <a:spcPts val="600"/>
            </a:spcAft>
          </a:pPr>
          <a:endParaRPr lang="en-US" sz="1150"/>
        </a:p>
      </dgm:t>
    </dgm:pt>
    <dgm:pt modelId="{223EB83D-DE43-4474-9B7C-BADCDC642CDD}" type="sibTrans" cxnId="{03B28AD1-215D-4315-A88B-D68B52E46BF9}">
      <dgm:prSet/>
      <dgm:spPr/>
      <dgm:t>
        <a:bodyPr rtlCol="1"/>
        <a:lstStyle/>
        <a:p>
          <a:pPr rtl="1">
            <a:lnSpc>
              <a:spcPts val="1600"/>
            </a:lnSpc>
            <a:spcBef>
              <a:spcPts val="600"/>
            </a:spcBef>
            <a:spcAft>
              <a:spcPts val="600"/>
            </a:spcAft>
          </a:pPr>
          <a:endParaRPr lang="en-US" sz="1150"/>
        </a:p>
      </dgm:t>
    </dgm:pt>
    <dgm:pt modelId="{DA4B4360-B447-40BE-92AE-716E9B0A961B}">
      <dgm:prSet phldrT="[Text]" custT="1"/>
      <dgm:spPr>
        <a:ln w="19050">
          <a:solidFill>
            <a:srgbClr val="7030A0"/>
          </a:solidFill>
        </a:ln>
      </dgm:spPr>
      <dgm:t>
        <a:bodyPr rtlCol="1"/>
        <a:lstStyle/>
        <a:p>
          <a:pPr marL="0" marR="0" lvl="0" indent="0" defTabSz="914400" rtl="1" eaLnBrk="1" fontAlgn="auto" latinLnBrk="0" hangingPunct="1">
            <a:lnSpc>
              <a:spcPts val="1600"/>
            </a:lnSpc>
            <a:spcBef>
              <a:spcPts val="600"/>
            </a:spcBef>
            <a:spcAft>
              <a:spcPts val="600"/>
            </a:spcAft>
            <a:buClrTx/>
            <a:buSzTx/>
            <a:buFontTx/>
            <a:buNone/>
            <a:tabLst/>
            <a:defRPr/>
          </a:pPr>
          <a:r>
            <a:rPr lang="ur-pk" sz="1150">
              <a:solidFill>
                <a:schemeClr val="tx1"/>
              </a:solidFill>
              <a:effectLst/>
              <a:latin typeface="+mn-lt"/>
              <a:ea typeface="Calibri" panose="020F0502020204030204" pitchFamily="34" charset="0"/>
              <a:cs typeface="Times New Roman" panose="02020603050405020304" pitchFamily="18" charset="0"/>
            </a:rPr>
            <a:t> آپ کے سوالات، تشویشات، اور تاثرات پر گفتگو کی جائے گی اور PMRT سسٹم اور رپورٹ میں اسے درج کیا جائے گا۔ اگر آپ نے کوئی سوالات فراہم کیے تو، ان کا جواب دیا جائے گا۔ </a:t>
          </a:r>
          <a:endParaRPr lang="en-US" sz="1150" dirty="0">
            <a:solidFill>
              <a:schemeClr val="tx1"/>
            </a:solidFill>
            <a:latin typeface="+mn-lt"/>
          </a:endParaRPr>
        </a:p>
      </dgm:t>
    </dgm:pt>
    <dgm:pt modelId="{5929D7F0-4EA5-469A-A9F7-5060B5F19316}" type="parTrans" cxnId="{552A9285-A947-49A4-A9D7-B0AFFF14F4FE}">
      <dgm:prSet/>
      <dgm:spPr/>
      <dgm:t>
        <a:bodyPr rtlCol="1"/>
        <a:lstStyle/>
        <a:p>
          <a:pPr rtl="1">
            <a:lnSpc>
              <a:spcPts val="1600"/>
            </a:lnSpc>
            <a:spcBef>
              <a:spcPts val="600"/>
            </a:spcBef>
            <a:spcAft>
              <a:spcPts val="600"/>
            </a:spcAft>
          </a:pPr>
          <a:endParaRPr lang="en-US" sz="1150"/>
        </a:p>
      </dgm:t>
    </dgm:pt>
    <dgm:pt modelId="{08E54695-A653-4DE9-B090-84ECBADC750B}" type="sibTrans" cxnId="{552A9285-A947-49A4-A9D7-B0AFFF14F4FE}">
      <dgm:prSet/>
      <dgm:spPr/>
      <dgm:t>
        <a:bodyPr rtlCol="1"/>
        <a:lstStyle/>
        <a:p>
          <a:pPr rtl="1">
            <a:lnSpc>
              <a:spcPts val="1600"/>
            </a:lnSpc>
            <a:spcBef>
              <a:spcPts val="600"/>
            </a:spcBef>
            <a:spcAft>
              <a:spcPts val="600"/>
            </a:spcAft>
          </a:pPr>
          <a:endParaRPr lang="en-US" sz="1150"/>
        </a:p>
      </dgm:t>
    </dgm:pt>
    <dgm:pt modelId="{CC3AE647-5379-4592-BDDA-EAB71CF471BF}">
      <dgm:prSet phldrT="[Text]" custT="1"/>
      <dgm:spPr>
        <a:ln w="19050">
          <a:solidFill>
            <a:srgbClr val="7030A0"/>
          </a:solidFill>
        </a:ln>
      </dgm:spPr>
      <dgm:t>
        <a:bodyPr rtlCol="1"/>
        <a:lstStyle/>
        <a:p>
          <a:pPr marL="0" lvl="0" indent="0" defTabSz="914400" rtl="1">
            <a:lnSpc>
              <a:spcPts val="1600"/>
            </a:lnSpc>
            <a:spcBef>
              <a:spcPts val="600"/>
            </a:spcBef>
            <a:spcAft>
              <a:spcPts val="600"/>
            </a:spcAft>
            <a:buNone/>
          </a:pPr>
          <a:r>
            <a:rPr lang="ur-pk" sz="1150" dirty="0">
              <a:solidFill>
                <a:schemeClr val="tx1"/>
              </a:solidFill>
              <a:effectLst/>
              <a:latin typeface="+mn-lt"/>
              <a:ea typeface="Calibri" panose="020F0502020204030204" pitchFamily="34" charset="0"/>
              <a:cs typeface="Times New Roman" panose="02020603050405020304" pitchFamily="18" charset="0"/>
            </a:rPr>
            <a:t> آپ کے کلیدی رابطہ سے رابطہ رکھا جائے گا اور PMRT کی پیشرفت اور پیمانہ وقت کے بارے میں آپ کو بتایا جائے گا الّا یہ کہ آپ نہیں بتانے کی گزارش کریں۔ اگر آپ پسند کریں تو آپ ہمیشہ بعد میں رابطہ کر سکتے/سکتی ہیں۔ </a:t>
          </a:r>
          <a:endParaRPr lang="en-US" sz="1150" dirty="0">
            <a:solidFill>
              <a:schemeClr val="tx1"/>
            </a:solidFill>
            <a:latin typeface="+mn-lt"/>
          </a:endParaRPr>
        </a:p>
      </dgm:t>
    </dgm:pt>
    <dgm:pt modelId="{51352B6A-770D-4922-B0A9-7AAD56AA03CB}" type="parTrans" cxnId="{E3388B6E-5905-48C2-9345-294A10DC77EC}">
      <dgm:prSet/>
      <dgm:spPr/>
      <dgm:t>
        <a:bodyPr rtlCol="1"/>
        <a:lstStyle/>
        <a:p>
          <a:pPr rtl="1">
            <a:lnSpc>
              <a:spcPts val="1600"/>
            </a:lnSpc>
            <a:spcBef>
              <a:spcPts val="600"/>
            </a:spcBef>
            <a:spcAft>
              <a:spcPts val="600"/>
            </a:spcAft>
          </a:pPr>
          <a:endParaRPr lang="en-US" sz="1150"/>
        </a:p>
      </dgm:t>
    </dgm:pt>
    <dgm:pt modelId="{23B0B2BE-0C10-41C7-B2D4-4CCB5627C2DD}" type="sibTrans" cxnId="{E3388B6E-5905-48C2-9345-294A10DC77EC}">
      <dgm:prSet/>
      <dgm:spPr/>
      <dgm:t>
        <a:bodyPr rtlCol="1"/>
        <a:lstStyle/>
        <a:p>
          <a:pPr rtl="1">
            <a:lnSpc>
              <a:spcPts val="1600"/>
            </a:lnSpc>
            <a:spcBef>
              <a:spcPts val="600"/>
            </a:spcBef>
            <a:spcAft>
              <a:spcPts val="600"/>
            </a:spcAft>
          </a:pPr>
          <a:endParaRPr lang="en-US" sz="1150"/>
        </a:p>
      </dgm:t>
    </dgm:pt>
    <dgm:pt modelId="{C2C9DAF7-4A60-4F5D-822C-14B86819756A}">
      <dgm:prSet phldrT="[Text]" custT="1"/>
      <dgm:spPr>
        <a:ln w="19050">
          <a:solidFill>
            <a:srgbClr val="7030A0"/>
          </a:solidFill>
        </a:ln>
      </dgm:spPr>
      <dgm:t>
        <a:bodyPr rtlCol="1"/>
        <a:lstStyle/>
        <a:p>
          <a:pPr marL="57150" lvl="1" indent="0" defTabSz="511175" rtl="1">
            <a:lnSpc>
              <a:spcPts val="1600"/>
            </a:lnSpc>
            <a:spcBef>
              <a:spcPts val="600"/>
            </a:spcBef>
            <a:spcAft>
              <a:spcPts val="600"/>
            </a:spcAft>
            <a:buNone/>
          </a:pPr>
          <a:r>
            <a:rPr lang="ur-pk" sz="1150">
              <a:solidFill>
                <a:schemeClr val="tx1"/>
              </a:solidFill>
              <a:effectLst/>
              <a:latin typeface="+mn-lt"/>
              <a:ea typeface="Calibri" panose="020F0502020204030204" pitchFamily="34" charset="0"/>
              <a:cs typeface="Times New Roman" panose="02020603050405020304" pitchFamily="18" charset="0"/>
            </a:rPr>
            <a:t> نگہداشت میں جو بھی تبدیلیاں پائی گئی ہیں ان کے مدنظر کوئی کارروائیاں مکمل کرنے اور یہ یقینی بنانے کے منصوبے بنائے جاتے ہیں کہ عملہ کے پاس ضرورت کی جگہ پر تبدیلیاں کرنے کے لیے تعاون موجود ہے۔</a:t>
          </a:r>
          <a:endParaRPr lang="en-US" sz="1150" dirty="0">
            <a:solidFill>
              <a:schemeClr val="tx1"/>
            </a:solidFill>
            <a:latin typeface="+mn-lt"/>
          </a:endParaRPr>
        </a:p>
      </dgm:t>
    </dgm:pt>
    <dgm:pt modelId="{43E5B458-C99B-4B84-A5DD-4FE55416E40B}" type="parTrans" cxnId="{4EA9B79F-D784-404C-B4DF-E8DBFA5FA8CE}">
      <dgm:prSet/>
      <dgm:spPr/>
      <dgm:t>
        <a:bodyPr rtlCol="1"/>
        <a:lstStyle/>
        <a:p>
          <a:pPr rtl="1"/>
          <a:endParaRPr lang="en-US"/>
        </a:p>
      </dgm:t>
    </dgm:pt>
    <dgm:pt modelId="{57C96EBA-BDBB-4BF1-89CB-BE9386F1DD4E}" type="sibTrans" cxnId="{4EA9B79F-D784-404C-B4DF-E8DBFA5FA8CE}">
      <dgm:prSet/>
      <dgm:spPr/>
      <dgm:t>
        <a:bodyPr rtlCol="1"/>
        <a:lstStyle/>
        <a:p>
          <a:pPr rtl="1"/>
          <a:endParaRPr lang="en-US"/>
        </a:p>
      </dgm:t>
    </dgm:pt>
    <dgm:pt modelId="{B933EEFF-EDCC-4F72-8782-694800F97D8D}">
      <dgm:prSet phldrT="[Text]" custT="1"/>
      <dgm:spPr>
        <a:ln w="19050">
          <a:solidFill>
            <a:srgbClr val="7030A0"/>
          </a:solidFill>
        </a:ln>
      </dgm:spPr>
      <dgm:t>
        <a:bodyPr rtlCol="1"/>
        <a:lstStyle/>
        <a:p>
          <a:pPr marL="0" marR="0" lvl="0" indent="0" defTabSz="914400" rtl="1" eaLnBrk="1" fontAlgn="auto" latinLnBrk="0" hangingPunct="1">
            <a:lnSpc>
              <a:spcPts val="1600"/>
            </a:lnSpc>
            <a:spcBef>
              <a:spcPts val="600"/>
            </a:spcBef>
            <a:spcAft>
              <a:spcPts val="600"/>
            </a:spcAft>
            <a:buClrTx/>
            <a:buSzTx/>
            <a:buFontTx/>
            <a:buNone/>
            <a:tabLst/>
            <a:defRPr/>
          </a:pPr>
          <a:r>
            <a:rPr lang="ur-pk" sz="1150">
              <a:solidFill>
                <a:schemeClr val="tx1"/>
              </a:solidFill>
              <a:effectLst/>
              <a:latin typeface="+mn-lt"/>
              <a:ea typeface="Calibri" panose="020F0502020204030204" pitchFamily="34" charset="0"/>
              <a:cs typeface="Times New Roman" panose="02020603050405020304" pitchFamily="18" charset="0"/>
            </a:rPr>
            <a:t> جائزہ مکمل کیا جائے گا لیکن آپ کسی بھی خیالات یا سوالات کے ساتھ پھر سے رابطہ کر سکتے/سکتی ہیں۔ وقت کی کوئی قید نہیں ہے۔   </a:t>
          </a:r>
          <a:endParaRPr lang="en-US" sz="1150" dirty="0">
            <a:solidFill>
              <a:schemeClr val="tx1"/>
            </a:solidFill>
            <a:latin typeface="+mn-lt"/>
          </a:endParaRPr>
        </a:p>
      </dgm:t>
    </dgm:pt>
    <dgm:pt modelId="{D7ABDB96-54CA-4221-8E46-B1EEF40142E4}" type="parTrans" cxnId="{75741E77-69EE-47CF-82F5-881B66B0E698}">
      <dgm:prSet/>
      <dgm:spPr/>
      <dgm:t>
        <a:bodyPr rtlCol="1"/>
        <a:lstStyle/>
        <a:p>
          <a:pPr rtl="1"/>
          <a:endParaRPr lang="en-US"/>
        </a:p>
      </dgm:t>
    </dgm:pt>
    <dgm:pt modelId="{0FD614A8-D8A0-4EBB-B300-87D06815D483}" type="sibTrans" cxnId="{75741E77-69EE-47CF-82F5-881B66B0E698}">
      <dgm:prSet/>
      <dgm:spPr/>
      <dgm:t>
        <a:bodyPr rtlCol="1"/>
        <a:lstStyle/>
        <a:p>
          <a:pPr rtl="1"/>
          <a:endParaRPr lang="en-US"/>
        </a:p>
      </dgm:t>
    </dgm:pt>
    <dgm:pt modelId="{A955D324-8904-4DC3-8776-276935E86528}">
      <dgm:prSet phldrT="[Text]" custT="1"/>
      <dgm:spPr>
        <a:ln w="19050">
          <a:solidFill>
            <a:srgbClr val="7030A0"/>
          </a:solidFill>
        </a:ln>
      </dgm:spPr>
      <dgm:t>
        <a:bodyPr rtlCol="1"/>
        <a:lstStyle/>
        <a:p>
          <a:pPr rtl="1">
            <a:lnSpc>
              <a:spcPts val="1600"/>
            </a:lnSpc>
            <a:spcBef>
              <a:spcPts val="600"/>
            </a:spcBef>
            <a:spcAft>
              <a:spcPts val="600"/>
            </a:spcAft>
          </a:pPr>
          <a:r>
            <a:rPr lang="ur-pk" sz="1150" dirty="0">
              <a:solidFill>
                <a:schemeClr val="tx1"/>
              </a:solidFill>
              <a:effectLst/>
              <a:latin typeface="+mn-lt"/>
              <a:ea typeface="Calibri" panose="020F0502020204030204" pitchFamily="34" charset="0"/>
              <a:cs typeface="Times New Roman" panose="02020603050405020304" pitchFamily="18" charset="0"/>
            </a:rPr>
            <a:t> اگر آپ کے کوئی دیگر سوالات یا تبصرے ہوں تو، آپ اپنے کلیدی رابطہ سے رابطہ کر سکتے/سکتی ہیں، یا Sands </a:t>
          </a:r>
          <a:r>
            <a:rPr lang="ur-pk" sz="1150" dirty="0" smtClean="0">
              <a:solidFill>
                <a:schemeClr val="tx1"/>
              </a:solidFill>
              <a:effectLst/>
              <a:latin typeface="+mn-lt"/>
              <a:ea typeface="Calibri" panose="020F0502020204030204" pitchFamily="34" charset="0"/>
              <a:cs typeface="Times New Roman" panose="02020603050405020304" pitchFamily="18" charset="0"/>
            </a:rPr>
            <a:t>کو </a:t>
          </a:r>
          <a:r>
            <a:rPr lang="ur-pk" sz="1150" b="1" dirty="0" smtClean="0"/>
            <a:t> </a:t>
          </a:r>
          <a:r>
            <a:rPr lang="ur-pk" sz="1150" dirty="0" smtClean="0">
              <a:solidFill>
                <a:schemeClr val="tx1"/>
              </a:solidFill>
              <a:effectLst/>
              <a:latin typeface="+mn-lt"/>
              <a:ea typeface="Calibri" panose="020F0502020204030204" pitchFamily="34" charset="0"/>
              <a:cs typeface="Times New Roman" panose="02020603050405020304" pitchFamily="18" charset="0"/>
            </a:rPr>
            <a:t>پر کال کر سکتے/سکتی ہیں</a:t>
          </a:r>
          <a:endParaRPr lang="en-US" sz="1150" dirty="0">
            <a:solidFill>
              <a:schemeClr val="tx1"/>
            </a:solidFill>
            <a:latin typeface="+mn-lt"/>
          </a:endParaRPr>
        </a:p>
      </dgm:t>
    </dgm:pt>
    <dgm:pt modelId="{755A60BE-CCBC-40BE-833B-9F242C67E191}" type="parTrans" cxnId="{5D21D720-D9BF-4CAF-BA19-C64499424F0A}">
      <dgm:prSet/>
      <dgm:spPr/>
      <dgm:t>
        <a:bodyPr rtlCol="1"/>
        <a:lstStyle/>
        <a:p>
          <a:pPr rtl="1"/>
          <a:endParaRPr lang="en-US"/>
        </a:p>
      </dgm:t>
    </dgm:pt>
    <dgm:pt modelId="{11D95CAE-DB72-4792-A1E0-6B05FFD2CB75}" type="sibTrans" cxnId="{5D21D720-D9BF-4CAF-BA19-C64499424F0A}">
      <dgm:prSet/>
      <dgm:spPr/>
      <dgm:t>
        <a:bodyPr rtlCol="1"/>
        <a:lstStyle/>
        <a:p>
          <a:pPr rtl="1"/>
          <a:endParaRPr lang="en-US"/>
        </a:p>
      </dgm:t>
    </dgm:pt>
    <dgm:pt modelId="{D27586CA-EDC4-466D-9155-BB6E9F53BFAB}">
      <dgm:prSet phldrT="[Text]" custT="1"/>
      <dgm:spPr>
        <a:ln w="19050">
          <a:solidFill>
            <a:srgbClr val="7030A0"/>
          </a:solidFill>
        </a:ln>
      </dgm:spPr>
      <dgm:t>
        <a:bodyPr rtlCol="1"/>
        <a:lstStyle/>
        <a:p>
          <a:pPr marL="57150" lvl="1" indent="0" defTabSz="511175" rtl="1">
            <a:lnSpc>
              <a:spcPts val="1600"/>
            </a:lnSpc>
            <a:spcBef>
              <a:spcPts val="600"/>
            </a:spcBef>
            <a:spcAft>
              <a:spcPts val="600"/>
            </a:spcAft>
            <a:buNone/>
          </a:pPr>
          <a:r>
            <a:rPr lang="ur-pk" sz="1150">
              <a:solidFill>
                <a:schemeClr val="tx1"/>
              </a:solidFill>
              <a:effectLst/>
              <a:latin typeface="+mn-lt"/>
              <a:ea typeface="Calibri" panose="020F0502020204030204" pitchFamily="34" charset="0"/>
              <a:cs typeface="Times New Roman" panose="02020603050405020304" pitchFamily="18" charset="0"/>
            </a:rPr>
            <a:t> </a:t>
          </a:r>
          <a:r>
            <a:rPr lang="ur-pk" sz="1150">
              <a:solidFill>
                <a:schemeClr val="tx1"/>
              </a:solidFill>
              <a:effectLst/>
              <a:latin typeface="+mn-lt"/>
              <a:cs typeface="Times New Roman" panose="02020603050405020304" pitchFamily="18" charset="0"/>
            </a:rPr>
            <a:t>آئندہ ماؤں، بچوں اور فیملیز کے لیے نگہداشت کو بہتر بنانے کے واسطے کوئی بھی نتائج نگہداشت صحت کے کارکنان کے ساتھ شیئر کیے جائیں گے اور اگر مناسب ہو تو کوالٹی اور حفاظتی ٹیم کو تاثرات پیش کیے جائیں گے۔ </a:t>
          </a:r>
          <a:endParaRPr lang="en-US" sz="1150" dirty="0">
            <a:solidFill>
              <a:schemeClr val="tx1"/>
            </a:solidFill>
            <a:latin typeface="+mn-lt"/>
          </a:endParaRPr>
        </a:p>
      </dgm:t>
    </dgm:pt>
    <dgm:pt modelId="{245C196B-8E46-4004-8626-88004C1B5C7D}" type="parTrans" cxnId="{A5028191-5A36-4A20-82DA-85BD8C1EF54D}">
      <dgm:prSet/>
      <dgm:spPr/>
      <dgm:t>
        <a:bodyPr rtlCol="1"/>
        <a:lstStyle/>
        <a:p>
          <a:pPr rtl="1"/>
          <a:endParaRPr lang="en-US"/>
        </a:p>
      </dgm:t>
    </dgm:pt>
    <dgm:pt modelId="{E41E0FB6-E36F-4E8B-8541-FEB561687716}" type="sibTrans" cxnId="{A5028191-5A36-4A20-82DA-85BD8C1EF54D}">
      <dgm:prSet/>
      <dgm:spPr/>
      <dgm:t>
        <a:bodyPr rtlCol="1"/>
        <a:lstStyle/>
        <a:p>
          <a:pPr rtl="1"/>
          <a:endParaRPr lang="en-US"/>
        </a:p>
      </dgm:t>
    </dgm:pt>
    <dgm:pt modelId="{CBCE8AEA-E190-4136-AEBD-DC25F5BE87E9}">
      <dgm:prSet phldrT="[Text]" custT="1"/>
      <dgm:spPr>
        <a:ln w="19050">
          <a:solidFill>
            <a:srgbClr val="7030A0"/>
          </a:solidFill>
        </a:ln>
      </dgm:spPr>
      <dgm:t>
        <a:bodyPr rtlCol="1"/>
        <a:lstStyle/>
        <a:p>
          <a:pPr lvl="0" defTabSz="511175" rtl="1">
            <a:lnSpc>
              <a:spcPts val="1600"/>
            </a:lnSpc>
            <a:spcBef>
              <a:spcPts val="600"/>
            </a:spcBef>
            <a:spcAft>
              <a:spcPts val="600"/>
            </a:spcAft>
          </a:pPr>
          <a:r>
            <a:rPr lang="ur-pk" sz="1150">
              <a:solidFill>
                <a:schemeClr val="tx1"/>
              </a:solidFill>
              <a:effectLst/>
              <a:latin typeface="+mn-lt"/>
              <a:ea typeface="Calibri" panose="020F0502020204030204" pitchFamily="34" charset="0"/>
              <a:cs typeface="Times New Roman" panose="02020603050405020304" pitchFamily="18" charset="0"/>
            </a:rPr>
            <a:t>آپ جائزہ اور نتائج کی وضاحت پر مشتمل خط یا رپورٹ موصول کریں گے/گی الّا یہ کہ آپ نے بتا دیا کہ آپ کو اس کی خواہش نہیں ہے۔ </a:t>
          </a:r>
          <a:endParaRPr lang="en-GB" sz="1150" b="1" dirty="0">
            <a:solidFill>
              <a:schemeClr val="tx1"/>
            </a:solidFill>
            <a:effectLst/>
            <a:latin typeface="+mn-lt"/>
            <a:ea typeface="Calibri" panose="020F0502020204030204" pitchFamily="34" charset="0"/>
            <a:cs typeface="Times New Roman" panose="02020603050405020304" pitchFamily="18" charset="0"/>
          </a:endParaRPr>
        </a:p>
      </dgm:t>
    </dgm:pt>
    <dgm:pt modelId="{26019BB0-98DE-476D-9E01-BF50ADA65447}" type="parTrans" cxnId="{0B5EBFA2-6085-4D11-9D07-99EDBACFAFC8}">
      <dgm:prSet/>
      <dgm:spPr/>
      <dgm:t>
        <a:bodyPr/>
        <a:lstStyle/>
        <a:p>
          <a:endParaRPr lang="en-GB"/>
        </a:p>
      </dgm:t>
    </dgm:pt>
    <dgm:pt modelId="{00229F1E-D4E0-4373-A36F-27B159D97EBA}" type="sibTrans" cxnId="{0B5EBFA2-6085-4D11-9D07-99EDBACFAFC8}">
      <dgm:prSet/>
      <dgm:spPr/>
      <dgm:t>
        <a:bodyPr rtlCol="1"/>
        <a:lstStyle/>
        <a:p>
          <a:pPr rtl="1"/>
          <a:endParaRPr lang="en-US"/>
        </a:p>
      </dgm:t>
    </dgm:pt>
    <dgm:pt modelId="{25346309-1C6B-4726-8E3D-F3BB9A8F6F04}">
      <dgm:prSet phldrT="[Text]" custT="1"/>
      <dgm:spPr>
        <a:ln w="19050">
          <a:solidFill>
            <a:srgbClr val="7030A0"/>
          </a:solidFill>
        </a:ln>
      </dgm:spPr>
      <dgm:t>
        <a:bodyPr rtlCol="1"/>
        <a:lstStyle/>
        <a:p>
          <a:pPr lvl="0" defTabSz="511175" rtl="1">
            <a:lnSpc>
              <a:spcPts val="1600"/>
            </a:lnSpc>
            <a:spcBef>
              <a:spcPts val="600"/>
            </a:spcBef>
            <a:spcAft>
              <a:spcPts val="600"/>
            </a:spcAft>
          </a:pPr>
          <a:r>
            <a:rPr lang="ur-pk" sz="1150">
              <a:solidFill>
                <a:schemeClr val="tx1"/>
              </a:solidFill>
              <a:effectLst/>
              <a:latin typeface="+mn-lt"/>
              <a:ea typeface="Calibri" panose="020F0502020204030204" pitchFamily="34" charset="0"/>
              <a:cs typeface="Times New Roman" panose="02020603050405020304" pitchFamily="18" charset="0"/>
            </a:rPr>
            <a:t>جائزہ میٹنگ ہو جانے پر آپ کو بتا دیا جائے گا اور جائزہ پر گفتگو کرنے کے لیے ایک میٹنگ پیش کی جائے گی الّا یہ کہ آپ نے اپ ٹو ڈیٹ نہیں رکھنے کی گزارش کی ہو۔ آپ کبھی بھی اپنا ارادہ بدل سکتے/سکتی ہیں۔</a:t>
          </a:r>
          <a:endParaRPr lang="en-GB" sz="1150" b="1" dirty="0">
            <a:solidFill>
              <a:schemeClr val="tx1"/>
            </a:solidFill>
            <a:effectLst/>
            <a:latin typeface="+mn-lt"/>
            <a:ea typeface="Calibri" panose="020F0502020204030204" pitchFamily="34" charset="0"/>
            <a:cs typeface="Times New Roman" panose="02020603050405020304" pitchFamily="18" charset="0"/>
          </a:endParaRPr>
        </a:p>
      </dgm:t>
    </dgm:pt>
    <dgm:pt modelId="{770A4306-0AC1-452D-8FEE-B8C1659F5249}" type="parTrans" cxnId="{24DCD2F1-A95C-4771-9411-E1FB951528C2}">
      <dgm:prSet/>
      <dgm:spPr/>
      <dgm:t>
        <a:bodyPr/>
        <a:lstStyle/>
        <a:p>
          <a:endParaRPr lang="en-GB"/>
        </a:p>
      </dgm:t>
    </dgm:pt>
    <dgm:pt modelId="{A0357D33-F91A-426D-AF91-9C1E9562A82C}" type="sibTrans" cxnId="{24DCD2F1-A95C-4771-9411-E1FB951528C2}">
      <dgm:prSet/>
      <dgm:spPr/>
      <dgm:t>
        <a:bodyPr rtlCol="1"/>
        <a:lstStyle/>
        <a:p>
          <a:pPr rtl="1"/>
          <a:endParaRPr lang="en-US"/>
        </a:p>
      </dgm:t>
    </dgm:pt>
    <dgm:pt modelId="{1A1CDEFF-5DEB-4687-A6B2-ED0782201234}">
      <dgm:prSet phldrT="[Text]" custT="1"/>
      <dgm:spPr>
        <a:ln w="19050">
          <a:solidFill>
            <a:srgbClr val="7030A0"/>
          </a:solidFill>
        </a:ln>
      </dgm:spPr>
      <dgm:t>
        <a:bodyPr rtlCol="1"/>
        <a:lstStyle/>
        <a:p>
          <a:pPr rtl="1">
            <a:lnSpc>
              <a:spcPts val="1600"/>
            </a:lnSpc>
            <a:spcBef>
              <a:spcPts val="600"/>
            </a:spcBef>
            <a:spcAft>
              <a:spcPts val="600"/>
            </a:spcAft>
          </a:pPr>
          <a:r>
            <a:rPr lang="en-US" sz="1150" dirty="0" smtClean="0">
              <a:solidFill>
                <a:schemeClr val="tx1"/>
              </a:solidFill>
              <a:latin typeface="+mn-lt"/>
            </a:rPr>
            <a:t>0808 164 3332</a:t>
          </a:r>
          <a:endParaRPr lang="en-US" sz="1150" dirty="0">
            <a:solidFill>
              <a:schemeClr val="tx1"/>
            </a:solidFill>
            <a:latin typeface="+mn-lt"/>
          </a:endParaRPr>
        </a:p>
      </dgm:t>
    </dgm:pt>
    <dgm:pt modelId="{C297D778-54C5-4082-8397-C4AB710F9A1B}" type="parTrans" cxnId="{18BBF97C-9F7F-46CE-AA7F-60ACD2B28A52}">
      <dgm:prSet/>
      <dgm:spPr/>
      <dgm:t>
        <a:bodyPr/>
        <a:lstStyle/>
        <a:p>
          <a:endParaRPr lang="en-US"/>
        </a:p>
      </dgm:t>
    </dgm:pt>
    <dgm:pt modelId="{FA6329B7-CFE4-42E7-9C3D-C260927DEB97}" type="sibTrans" cxnId="{18BBF97C-9F7F-46CE-AA7F-60ACD2B28A52}">
      <dgm:prSet/>
      <dgm:spPr/>
      <dgm:t>
        <a:bodyPr/>
        <a:lstStyle/>
        <a:p>
          <a:endParaRPr lang="en-US"/>
        </a:p>
      </dgm:t>
    </dgm:pt>
    <dgm:pt modelId="{6CCDBDD2-5964-4DC3-B5F8-BA62D684CB80}" type="pres">
      <dgm:prSet presAssocID="{6AE2128A-DBCE-41BE-9700-EBFB8F5F8DE3}" presName="linearFlow" presStyleCnt="0">
        <dgm:presLayoutVars>
          <dgm:resizeHandles val="exact"/>
        </dgm:presLayoutVars>
      </dgm:prSet>
      <dgm:spPr/>
      <dgm:t>
        <a:bodyPr/>
        <a:lstStyle/>
        <a:p>
          <a:endParaRPr lang="en-US"/>
        </a:p>
      </dgm:t>
    </dgm:pt>
    <dgm:pt modelId="{D24E11B9-CF45-4793-95D8-326981C936C0}" type="pres">
      <dgm:prSet presAssocID="{0594D84A-42A1-42C4-8177-FBE3960773AB}" presName="node" presStyleLbl="node1" presStyleIdx="0" presStyleCnt="5" custScaleX="174144" custScaleY="235314">
        <dgm:presLayoutVars>
          <dgm:bulletEnabled val="1"/>
        </dgm:presLayoutVars>
      </dgm:prSet>
      <dgm:spPr/>
      <dgm:t>
        <a:bodyPr/>
        <a:lstStyle/>
        <a:p>
          <a:endParaRPr lang="en-US"/>
        </a:p>
      </dgm:t>
    </dgm:pt>
    <dgm:pt modelId="{AD481DEA-8E18-45B4-A2FC-00F329E7D5A1}" type="pres">
      <dgm:prSet presAssocID="{B009C32D-B243-4326-A636-50EA003FF12C}" presName="sibTrans" presStyleLbl="sibTrans2D1" presStyleIdx="0" presStyleCnt="4" custScaleX="77791" custScaleY="74893"/>
      <dgm:spPr/>
      <dgm:t>
        <a:bodyPr/>
        <a:lstStyle/>
        <a:p>
          <a:endParaRPr lang="en-US"/>
        </a:p>
      </dgm:t>
    </dgm:pt>
    <dgm:pt modelId="{CD6C61F3-54E6-4823-B6A7-39ED3F7F8E5B}" type="pres">
      <dgm:prSet presAssocID="{B009C32D-B243-4326-A636-50EA003FF12C}" presName="connectorText" presStyleLbl="sibTrans2D1" presStyleIdx="0" presStyleCnt="4"/>
      <dgm:spPr/>
      <dgm:t>
        <a:bodyPr/>
        <a:lstStyle/>
        <a:p>
          <a:endParaRPr lang="en-US"/>
        </a:p>
      </dgm:t>
    </dgm:pt>
    <dgm:pt modelId="{C2A2CE7A-F3F5-4C99-96DD-3DA25F3BC033}" type="pres">
      <dgm:prSet presAssocID="{76816401-C141-4F02-B7C2-494154CE1A78}" presName="node" presStyleLbl="node1" presStyleIdx="1" presStyleCnt="5" custScaleX="174144" custScaleY="126838">
        <dgm:presLayoutVars>
          <dgm:bulletEnabled val="1"/>
        </dgm:presLayoutVars>
      </dgm:prSet>
      <dgm:spPr/>
      <dgm:t>
        <a:bodyPr/>
        <a:lstStyle/>
        <a:p>
          <a:endParaRPr lang="en-US"/>
        </a:p>
      </dgm:t>
    </dgm:pt>
    <dgm:pt modelId="{CADF64BB-ED81-4A16-A69F-D6E272CE9DC5}" type="pres">
      <dgm:prSet presAssocID="{E0618B9A-19A3-45F7-B57E-25FA5D6DD574}" presName="sibTrans" presStyleLbl="sibTrans2D1" presStyleIdx="1" presStyleCnt="4" custScaleX="77791" custScaleY="74893"/>
      <dgm:spPr/>
      <dgm:t>
        <a:bodyPr/>
        <a:lstStyle/>
        <a:p>
          <a:endParaRPr lang="en-US"/>
        </a:p>
      </dgm:t>
    </dgm:pt>
    <dgm:pt modelId="{06313661-3395-454E-ABF9-D652533D5038}" type="pres">
      <dgm:prSet presAssocID="{E0618B9A-19A3-45F7-B57E-25FA5D6DD574}" presName="connectorText" presStyleLbl="sibTrans2D1" presStyleIdx="1" presStyleCnt="4"/>
      <dgm:spPr/>
      <dgm:t>
        <a:bodyPr/>
        <a:lstStyle/>
        <a:p>
          <a:endParaRPr lang="en-US"/>
        </a:p>
      </dgm:t>
    </dgm:pt>
    <dgm:pt modelId="{C44DFB42-CBE2-4780-B831-E4B17E8792DF}" type="pres">
      <dgm:prSet presAssocID="{799081B8-F4A3-4847-823A-3D75A099AA0A}" presName="node" presStyleLbl="node1" presStyleIdx="2" presStyleCnt="5" custScaleX="174144" custScaleY="137176">
        <dgm:presLayoutVars>
          <dgm:bulletEnabled val="1"/>
        </dgm:presLayoutVars>
      </dgm:prSet>
      <dgm:spPr/>
      <dgm:t>
        <a:bodyPr/>
        <a:lstStyle/>
        <a:p>
          <a:endParaRPr lang="en-US"/>
        </a:p>
      </dgm:t>
    </dgm:pt>
    <dgm:pt modelId="{B6216E51-D6F5-429C-968F-BCE1CF920668}" type="pres">
      <dgm:prSet presAssocID="{C952D3E4-ABF2-4519-A431-CE613C5909A7}" presName="sibTrans" presStyleLbl="sibTrans2D1" presStyleIdx="2" presStyleCnt="4" custScaleX="77791" custScaleY="74893"/>
      <dgm:spPr/>
      <dgm:t>
        <a:bodyPr/>
        <a:lstStyle/>
        <a:p>
          <a:endParaRPr lang="en-US"/>
        </a:p>
      </dgm:t>
    </dgm:pt>
    <dgm:pt modelId="{B21D7EB2-9CA2-4694-BEF1-D44158F1D230}" type="pres">
      <dgm:prSet presAssocID="{C952D3E4-ABF2-4519-A431-CE613C5909A7}" presName="connectorText" presStyleLbl="sibTrans2D1" presStyleIdx="2" presStyleCnt="4"/>
      <dgm:spPr/>
      <dgm:t>
        <a:bodyPr/>
        <a:lstStyle/>
        <a:p>
          <a:endParaRPr lang="en-US"/>
        </a:p>
      </dgm:t>
    </dgm:pt>
    <dgm:pt modelId="{99D54F0F-4B14-478D-91C6-5971F0A63514}" type="pres">
      <dgm:prSet presAssocID="{277A6C76-8AD9-40FB-90FC-5C79FF4C1FBA}" presName="node" presStyleLbl="node1" presStyleIdx="3" presStyleCnt="5" custScaleX="174144" custScaleY="151114">
        <dgm:presLayoutVars>
          <dgm:bulletEnabled val="1"/>
        </dgm:presLayoutVars>
      </dgm:prSet>
      <dgm:spPr/>
      <dgm:t>
        <a:bodyPr/>
        <a:lstStyle/>
        <a:p>
          <a:endParaRPr lang="en-US"/>
        </a:p>
      </dgm:t>
    </dgm:pt>
    <dgm:pt modelId="{6B4661C4-C541-41E7-9A64-04A0B96A6535}" type="pres">
      <dgm:prSet presAssocID="{6EE3818A-7D3B-41E6-B4FD-B65BB7820E5D}" presName="sibTrans" presStyleLbl="sibTrans2D1" presStyleIdx="3" presStyleCnt="4" custScaleX="77791" custScaleY="74893"/>
      <dgm:spPr/>
      <dgm:t>
        <a:bodyPr/>
        <a:lstStyle/>
        <a:p>
          <a:endParaRPr lang="en-US"/>
        </a:p>
      </dgm:t>
    </dgm:pt>
    <dgm:pt modelId="{52980EAA-D387-4CFF-AB3F-3301F89DE59C}" type="pres">
      <dgm:prSet presAssocID="{6EE3818A-7D3B-41E6-B4FD-B65BB7820E5D}" presName="connectorText" presStyleLbl="sibTrans2D1" presStyleIdx="3" presStyleCnt="4"/>
      <dgm:spPr/>
      <dgm:t>
        <a:bodyPr/>
        <a:lstStyle/>
        <a:p>
          <a:endParaRPr lang="en-US"/>
        </a:p>
      </dgm:t>
    </dgm:pt>
    <dgm:pt modelId="{43D646E5-6F05-4CC7-AA79-DE2A45AB7592}" type="pres">
      <dgm:prSet presAssocID="{E31015F6-5210-4792-891E-7B3864C6528E}" presName="node" presStyleLbl="node1" presStyleIdx="4" presStyleCnt="5" custScaleX="174144" custScaleY="205185">
        <dgm:presLayoutVars>
          <dgm:bulletEnabled val="1"/>
        </dgm:presLayoutVars>
      </dgm:prSet>
      <dgm:spPr/>
      <dgm:t>
        <a:bodyPr/>
        <a:lstStyle/>
        <a:p>
          <a:endParaRPr lang="en-US"/>
        </a:p>
      </dgm:t>
    </dgm:pt>
  </dgm:ptLst>
  <dgm:cxnLst>
    <dgm:cxn modelId="{78BA9B11-339D-43E7-B4A6-EEE45B2BCDF9}" type="presOf" srcId="{CBCE8AEA-E190-4136-AEBD-DC25F5BE87E9}" destId="{99D54F0F-4B14-478D-91C6-5971F0A63514}" srcOrd="0" destOrd="2" presId="urn:microsoft.com/office/officeart/2005/8/layout/process2"/>
    <dgm:cxn modelId="{F8170183-AA63-482C-822C-D2B5BF52C27A}" type="presOf" srcId="{CC3AE647-5379-4592-BDDA-EAB71CF471BF}" destId="{D24E11B9-CF45-4793-95D8-326981C936C0}" srcOrd="0" destOrd="5" presId="urn:microsoft.com/office/officeart/2005/8/layout/process2"/>
    <dgm:cxn modelId="{1004D462-42C8-4FDB-AA9D-B279FB4DAE39}" type="presOf" srcId="{A955D324-8904-4DC3-8776-276935E86528}" destId="{43D646E5-6F05-4CC7-AA79-DE2A45AB7592}" srcOrd="0" destOrd="3" presId="urn:microsoft.com/office/officeart/2005/8/layout/process2"/>
    <dgm:cxn modelId="{5D21D720-D9BF-4CAF-BA19-C64499424F0A}" srcId="{E31015F6-5210-4792-891E-7B3864C6528E}" destId="{A955D324-8904-4DC3-8776-276935E86528}" srcOrd="2" destOrd="0" parTransId="{755A60BE-CCBC-40BE-833B-9F242C67E191}" sibTransId="{11D95CAE-DB72-4792-A1E0-6B05FFD2CB75}"/>
    <dgm:cxn modelId="{A5028191-5A36-4A20-82DA-85BD8C1EF54D}" srcId="{799081B8-F4A3-4847-823A-3D75A099AA0A}" destId="{D27586CA-EDC4-466D-9155-BB6E9F53BFAB}" srcOrd="1" destOrd="0" parTransId="{245C196B-8E46-4004-8626-88004C1B5C7D}" sibTransId="{E41E0FB6-E36F-4E8B-8541-FEB561687716}"/>
    <dgm:cxn modelId="{18BBF97C-9F7F-46CE-AA7F-60ACD2B28A52}" srcId="{E31015F6-5210-4792-891E-7B3864C6528E}" destId="{1A1CDEFF-5DEB-4687-A6B2-ED0782201234}" srcOrd="3" destOrd="0" parTransId="{C297D778-54C5-4082-8397-C4AB710F9A1B}" sibTransId="{FA6329B7-CFE4-42E7-9C3D-C260927DEB97}"/>
    <dgm:cxn modelId="{25328A99-052D-4A89-AD65-7D0BF1A406EA}" type="presOf" srcId="{78D55BDF-E31E-48BE-B168-564D15F24780}" destId="{D24E11B9-CF45-4793-95D8-326981C936C0}" srcOrd="0" destOrd="1" presId="urn:microsoft.com/office/officeart/2005/8/layout/process2"/>
    <dgm:cxn modelId="{1AB630DB-4592-40C5-B335-1235D5F9B6B4}" type="presOf" srcId="{6EE3818A-7D3B-41E6-B4FD-B65BB7820E5D}" destId="{6B4661C4-C541-41E7-9A64-04A0B96A6535}" srcOrd="0" destOrd="0" presId="urn:microsoft.com/office/officeart/2005/8/layout/process2"/>
    <dgm:cxn modelId="{3383F25F-6306-4C84-BC61-85BA961189EB}" type="presOf" srcId="{0594D84A-42A1-42C4-8177-FBE3960773AB}" destId="{D24E11B9-CF45-4793-95D8-326981C936C0}" srcOrd="0" destOrd="0" presId="urn:microsoft.com/office/officeart/2005/8/layout/process2"/>
    <dgm:cxn modelId="{566B3E38-2EA6-4F27-96F7-4D4E24B1A01C}" srcId="{6AE2128A-DBCE-41BE-9700-EBFB8F5F8DE3}" destId="{E31015F6-5210-4792-891E-7B3864C6528E}" srcOrd="4" destOrd="0" parTransId="{80639D00-6DBB-4CCD-A3CC-1B10F9CE6DC7}" sibTransId="{D6C99002-254C-47E7-A41B-7A9590AF4114}"/>
    <dgm:cxn modelId="{6A1595F1-0807-4B5E-851C-310FFB073195}" srcId="{76816401-C141-4F02-B7C2-494154CE1A78}" destId="{DBCD5D55-A8FB-4A7A-9770-B6CDA615BEB7}" srcOrd="0" destOrd="0" parTransId="{D63F8321-E730-4AFC-8F60-5E4854D0586C}" sibTransId="{0497504F-1925-4EF1-844E-6AD22141CE56}"/>
    <dgm:cxn modelId="{272ECA47-0C0F-4591-826C-3F7926E4C220}" type="presOf" srcId="{CF4F9016-1B61-4F4E-AC17-F03A0FEE0ECB}" destId="{D24E11B9-CF45-4793-95D8-326981C936C0}" srcOrd="0" destOrd="2" presId="urn:microsoft.com/office/officeart/2005/8/layout/process2"/>
    <dgm:cxn modelId="{F04D9D36-415A-48BF-A70F-E3E9966744A2}" type="presOf" srcId="{C952D3E4-ABF2-4519-A431-CE613C5909A7}" destId="{B21D7EB2-9CA2-4694-BEF1-D44158F1D230}" srcOrd="1" destOrd="0" presId="urn:microsoft.com/office/officeart/2005/8/layout/process2"/>
    <dgm:cxn modelId="{F2828A63-845F-498D-B746-9013E129E9F6}" srcId="{0594D84A-42A1-42C4-8177-FBE3960773AB}" destId="{DD4DFF14-645B-451E-BDCF-CAD89024E9F0}" srcOrd="2" destOrd="0" parTransId="{D2D6DC70-4BE2-425D-8E1F-679081B06BA3}" sibTransId="{7142B263-32FD-4D51-A7AC-F30A1CE9320E}"/>
    <dgm:cxn modelId="{5D083271-888E-43E6-88DA-5BE09EF78FE1}" type="presOf" srcId="{B933EEFF-EDCC-4F72-8782-694800F97D8D}" destId="{99D54F0F-4B14-478D-91C6-5971F0A63514}" srcOrd="0" destOrd="3" presId="urn:microsoft.com/office/officeart/2005/8/layout/process2"/>
    <dgm:cxn modelId="{9263C0F6-84C8-4E6E-81CB-97875C8AB7D1}" type="presOf" srcId="{E0618B9A-19A3-45F7-B57E-25FA5D6DD574}" destId="{CADF64BB-ED81-4A16-A69F-D6E272CE9DC5}" srcOrd="0" destOrd="0" presId="urn:microsoft.com/office/officeart/2005/8/layout/process2"/>
    <dgm:cxn modelId="{A3F79C51-3F69-40E8-8432-BE13E0A1CE36}" type="presOf" srcId="{352FA51A-52EE-44FA-88A7-D5A9C9A9D80E}" destId="{C44DFB42-CBE2-4780-B831-E4B17E8792DF}" srcOrd="0" destOrd="3" presId="urn:microsoft.com/office/officeart/2005/8/layout/process2"/>
    <dgm:cxn modelId="{93B70C55-FBB7-439B-B2AD-2BEC1FF8A9AD}" type="presOf" srcId="{DD4DFF14-645B-451E-BDCF-CAD89024E9F0}" destId="{D24E11B9-CF45-4793-95D8-326981C936C0}" srcOrd="0" destOrd="3" presId="urn:microsoft.com/office/officeart/2005/8/layout/process2"/>
    <dgm:cxn modelId="{24DCD2F1-A95C-4771-9411-E1FB951528C2}" srcId="{277A6C76-8AD9-40FB-90FC-5C79FF4C1FBA}" destId="{25346309-1C6B-4726-8E3D-F3BB9A8F6F04}" srcOrd="0" destOrd="0" parTransId="{770A4306-0AC1-452D-8FEE-B8C1659F5249}" sibTransId="{A0357D33-F91A-426D-AF91-9C1E9562A82C}"/>
    <dgm:cxn modelId="{75741E77-69EE-47CF-82F5-881B66B0E698}" srcId="{277A6C76-8AD9-40FB-90FC-5C79FF4C1FBA}" destId="{B933EEFF-EDCC-4F72-8782-694800F97D8D}" srcOrd="2" destOrd="0" parTransId="{D7ABDB96-54CA-4221-8E46-B1EEF40142E4}" sibTransId="{0FD614A8-D8A0-4EBB-B300-87D06815D483}"/>
    <dgm:cxn modelId="{74148200-0874-4A9D-9860-86E913ECAA8F}" srcId="{6AE2128A-DBCE-41BE-9700-EBFB8F5F8DE3}" destId="{799081B8-F4A3-4847-823A-3D75A099AA0A}" srcOrd="2" destOrd="0" parTransId="{81398499-C6C1-4F44-8B83-A01897BD3A57}" sibTransId="{C952D3E4-ABF2-4519-A431-CE613C5909A7}"/>
    <dgm:cxn modelId="{AD1AD46C-4CF3-44A2-BB98-57027A04584F}" type="presOf" srcId="{6AE2128A-DBCE-41BE-9700-EBFB8F5F8DE3}" destId="{6CCDBDD2-5964-4DC3-B5F8-BA62D684CB80}" srcOrd="0" destOrd="0" presId="urn:microsoft.com/office/officeart/2005/8/layout/process2"/>
    <dgm:cxn modelId="{FAB86819-68FD-47F1-BD2C-3939F888C107}" type="presOf" srcId="{93353E60-A133-4864-A5D7-99D3C716873B}" destId="{D24E11B9-CF45-4793-95D8-326981C936C0}" srcOrd="0" destOrd="4" presId="urn:microsoft.com/office/officeart/2005/8/layout/process2"/>
    <dgm:cxn modelId="{2E8801AC-308F-4252-8273-781AAF2FF8C0}" srcId="{E31015F6-5210-4792-891E-7B3864C6528E}" destId="{1026FED1-AA94-4D4F-9AA9-C905B95A385F}" srcOrd="1" destOrd="0" parTransId="{5CA25169-EC62-4D23-AAB5-D6F45DDA7C95}" sibTransId="{36D31BE9-CBE1-4109-AFEA-A8689CF650EA}"/>
    <dgm:cxn modelId="{53C92C1F-EE15-4218-9397-9B22E110CABF}" type="presOf" srcId="{1026FED1-AA94-4D4F-9AA9-C905B95A385F}" destId="{43D646E5-6F05-4CC7-AA79-DE2A45AB7592}" srcOrd="0" destOrd="2" presId="urn:microsoft.com/office/officeart/2005/8/layout/process2"/>
    <dgm:cxn modelId="{313B2E04-0CAD-41D8-99AC-086745EDE857}" srcId="{0594D84A-42A1-42C4-8177-FBE3960773AB}" destId="{78D55BDF-E31E-48BE-B168-564D15F24780}" srcOrd="0" destOrd="0" parTransId="{5D726A3A-C8CC-4DFA-9F15-7983FFE290E6}" sibTransId="{F9DD64D0-00FD-43D3-8352-072A8086553D}"/>
    <dgm:cxn modelId="{902AE2E1-7D74-490E-959D-8BE3C06E8AEC}" type="presOf" srcId="{25346309-1C6B-4726-8E3D-F3BB9A8F6F04}" destId="{99D54F0F-4B14-478D-91C6-5971F0A63514}" srcOrd="0" destOrd="1" presId="urn:microsoft.com/office/officeart/2005/8/layout/process2"/>
    <dgm:cxn modelId="{03B28AD1-215D-4315-A88B-D68B52E46BF9}" srcId="{0594D84A-42A1-42C4-8177-FBE3960773AB}" destId="{93353E60-A133-4864-A5D7-99D3C716873B}" srcOrd="3" destOrd="0" parTransId="{2B4DB191-C74A-4F18-9723-A4578774E9BB}" sibTransId="{223EB83D-DE43-4474-9B7C-BADCDC642CDD}"/>
    <dgm:cxn modelId="{552A9285-A947-49A4-A9D7-B0AFFF14F4FE}" srcId="{76816401-C141-4F02-B7C2-494154CE1A78}" destId="{DA4B4360-B447-40BE-92AE-716E9B0A961B}" srcOrd="1" destOrd="0" parTransId="{5929D7F0-4EA5-469A-A9F7-5060B5F19316}" sibTransId="{08E54695-A653-4DE9-B090-84ECBADC750B}"/>
    <dgm:cxn modelId="{6E44C330-FF75-4993-9E16-B0811C4EFAD3}" srcId="{799081B8-F4A3-4847-823A-3D75A099AA0A}" destId="{352FA51A-52EE-44FA-88A7-D5A9C9A9D80E}" srcOrd="2" destOrd="0" parTransId="{81C3C68D-1792-4743-9433-49B060780664}" sibTransId="{4155C994-7269-474A-8C9D-6057D0AB1429}"/>
    <dgm:cxn modelId="{68269D85-63F5-41B4-A1D7-50C4F623D8DC}" type="presOf" srcId="{799081B8-F4A3-4847-823A-3D75A099AA0A}" destId="{C44DFB42-CBE2-4780-B831-E4B17E8792DF}" srcOrd="0" destOrd="0" presId="urn:microsoft.com/office/officeart/2005/8/layout/process2"/>
    <dgm:cxn modelId="{E3388B6E-5905-48C2-9345-294A10DC77EC}" srcId="{0594D84A-42A1-42C4-8177-FBE3960773AB}" destId="{CC3AE647-5379-4592-BDDA-EAB71CF471BF}" srcOrd="4" destOrd="0" parTransId="{51352B6A-770D-4922-B0A9-7AAD56AA03CB}" sibTransId="{23B0B2BE-0C10-41C7-B2D4-4CCB5627C2DD}"/>
    <dgm:cxn modelId="{95384E56-2B27-4CAA-BE71-B8C072A3217E}" type="presOf" srcId="{E31015F6-5210-4792-891E-7B3864C6528E}" destId="{43D646E5-6F05-4CC7-AA79-DE2A45AB7592}" srcOrd="0" destOrd="0" presId="urn:microsoft.com/office/officeart/2005/8/layout/process2"/>
    <dgm:cxn modelId="{65BF7932-1DE6-4E73-99A6-824FAE3C157C}" type="presOf" srcId="{1A1CDEFF-5DEB-4687-A6B2-ED0782201234}" destId="{43D646E5-6F05-4CC7-AA79-DE2A45AB7592}" srcOrd="0" destOrd="4" presId="urn:microsoft.com/office/officeart/2005/8/layout/process2"/>
    <dgm:cxn modelId="{9088A62F-4C45-4317-88F5-E07B12D75D20}" type="presOf" srcId="{DBCD5D55-A8FB-4A7A-9770-B6CDA615BEB7}" destId="{C2A2CE7A-F3F5-4C99-96DD-3DA25F3BC033}" srcOrd="0" destOrd="1" presId="urn:microsoft.com/office/officeart/2005/8/layout/process2"/>
    <dgm:cxn modelId="{D026FC66-A855-4CF1-866B-DD9D8B24E19E}" type="presOf" srcId="{DA4B4360-B447-40BE-92AE-716E9B0A961B}" destId="{C2A2CE7A-F3F5-4C99-96DD-3DA25F3BC033}" srcOrd="0" destOrd="2" presId="urn:microsoft.com/office/officeart/2005/8/layout/process2"/>
    <dgm:cxn modelId="{E042E435-C4A9-4732-ADAE-DCFD5A74D773}" srcId="{6AE2128A-DBCE-41BE-9700-EBFB8F5F8DE3}" destId="{0594D84A-42A1-42C4-8177-FBE3960773AB}" srcOrd="0" destOrd="0" parTransId="{D04194EF-7C1A-4876-9DAE-27A0B9CEFD96}" sibTransId="{B009C32D-B243-4326-A636-50EA003FF12C}"/>
    <dgm:cxn modelId="{CA8C46A5-89D9-4E5A-B357-584EB61AD95B}" type="presOf" srcId="{B009C32D-B243-4326-A636-50EA003FF12C}" destId="{AD481DEA-8E18-45B4-A2FC-00F329E7D5A1}" srcOrd="0" destOrd="0" presId="urn:microsoft.com/office/officeart/2005/8/layout/process2"/>
    <dgm:cxn modelId="{7F532EB7-4E77-4AE3-B331-E493B1F51700}" type="presOf" srcId="{E0618B9A-19A3-45F7-B57E-25FA5D6DD574}" destId="{06313661-3395-454E-ABF9-D652533D5038}" srcOrd="1" destOrd="0" presId="urn:microsoft.com/office/officeart/2005/8/layout/process2"/>
    <dgm:cxn modelId="{3855A4D9-4AB1-4D4F-816A-D4791756D604}" type="presOf" srcId="{C952D3E4-ABF2-4519-A431-CE613C5909A7}" destId="{B6216E51-D6F5-429C-968F-BCE1CF920668}" srcOrd="0" destOrd="0" presId="urn:microsoft.com/office/officeart/2005/8/layout/process2"/>
    <dgm:cxn modelId="{D3E57CFF-135E-4FE9-AEC1-429D3E53DB83}" srcId="{6AE2128A-DBCE-41BE-9700-EBFB8F5F8DE3}" destId="{76816401-C141-4F02-B7C2-494154CE1A78}" srcOrd="1" destOrd="0" parTransId="{FC1C38B9-CD1E-48FD-8FCD-E67193D73C1E}" sibTransId="{E0618B9A-19A3-45F7-B57E-25FA5D6DD574}"/>
    <dgm:cxn modelId="{25A1BBF7-BC60-490A-AC0D-BE4656DEE5A6}" srcId="{E31015F6-5210-4792-891E-7B3864C6528E}" destId="{EFC4C7BA-F882-41A8-9366-BC78D1B93730}" srcOrd="0" destOrd="0" parTransId="{E952496B-7CBC-4642-8131-4F1289D0441D}" sibTransId="{F8236835-55DA-46B1-90EB-61A418312949}"/>
    <dgm:cxn modelId="{EEC8CE50-EB86-47F4-9ABB-2D12B7AD2EEF}" type="presOf" srcId="{D27586CA-EDC4-466D-9155-BB6E9F53BFAB}" destId="{C44DFB42-CBE2-4780-B831-E4B17E8792DF}" srcOrd="0" destOrd="2" presId="urn:microsoft.com/office/officeart/2005/8/layout/process2"/>
    <dgm:cxn modelId="{96B1FC0B-5514-4FFA-BBFB-FF6A45B2DB71}" type="presOf" srcId="{B009C32D-B243-4326-A636-50EA003FF12C}" destId="{CD6C61F3-54E6-4823-B6A7-39ED3F7F8E5B}" srcOrd="1" destOrd="0" presId="urn:microsoft.com/office/officeart/2005/8/layout/process2"/>
    <dgm:cxn modelId="{D1D7D5D5-5BA3-474E-ADBC-02AD3D3FB762}" srcId="{0594D84A-42A1-42C4-8177-FBE3960773AB}" destId="{CF4F9016-1B61-4F4E-AC17-F03A0FEE0ECB}" srcOrd="1" destOrd="0" parTransId="{7CED1835-55A3-46C1-AD84-837687ACD9EE}" sibTransId="{FB451170-46D7-4139-8093-2AA744AD585C}"/>
    <dgm:cxn modelId="{B53C33B4-798C-4B33-B4E1-042AA71AA9F4}" type="presOf" srcId="{C2C9DAF7-4A60-4F5D-822C-14B86819756A}" destId="{C44DFB42-CBE2-4780-B831-E4B17E8792DF}" srcOrd="0" destOrd="1" presId="urn:microsoft.com/office/officeart/2005/8/layout/process2"/>
    <dgm:cxn modelId="{BB215438-31B4-42D6-B1B4-439F4A55D6FA}" type="presOf" srcId="{277A6C76-8AD9-40FB-90FC-5C79FF4C1FBA}" destId="{99D54F0F-4B14-478D-91C6-5971F0A63514}" srcOrd="0" destOrd="0" presId="urn:microsoft.com/office/officeart/2005/8/layout/process2"/>
    <dgm:cxn modelId="{0B5EBFA2-6085-4D11-9D07-99EDBACFAFC8}" srcId="{277A6C76-8AD9-40FB-90FC-5C79FF4C1FBA}" destId="{CBCE8AEA-E190-4136-AEBD-DC25F5BE87E9}" srcOrd="1" destOrd="0" parTransId="{26019BB0-98DE-476D-9E01-BF50ADA65447}" sibTransId="{00229F1E-D4E0-4373-A36F-27B159D97EBA}"/>
    <dgm:cxn modelId="{7BFBD964-01CB-4DA1-A775-35D30124A696}" type="presOf" srcId="{6EE3818A-7D3B-41E6-B4FD-B65BB7820E5D}" destId="{52980EAA-D387-4CFF-AB3F-3301F89DE59C}" srcOrd="1" destOrd="0" presId="urn:microsoft.com/office/officeart/2005/8/layout/process2"/>
    <dgm:cxn modelId="{4EA9B79F-D784-404C-B4DF-E8DBFA5FA8CE}" srcId="{799081B8-F4A3-4847-823A-3D75A099AA0A}" destId="{C2C9DAF7-4A60-4F5D-822C-14B86819756A}" srcOrd="0" destOrd="0" parTransId="{43E5B458-C99B-4B84-A5DD-4FE55416E40B}" sibTransId="{57C96EBA-BDBB-4BF1-89CB-BE9386F1DD4E}"/>
    <dgm:cxn modelId="{31A62905-5AA7-42C2-93C4-8FF826CE5916}" srcId="{6AE2128A-DBCE-41BE-9700-EBFB8F5F8DE3}" destId="{277A6C76-8AD9-40FB-90FC-5C79FF4C1FBA}" srcOrd="3" destOrd="0" parTransId="{1CDF60B7-B098-40C5-963D-1463B53BD615}" sibTransId="{6EE3818A-7D3B-41E6-B4FD-B65BB7820E5D}"/>
    <dgm:cxn modelId="{6C3CC614-5925-4E1A-B23C-23D610CA0F8B}" type="presOf" srcId="{76816401-C141-4F02-B7C2-494154CE1A78}" destId="{C2A2CE7A-F3F5-4C99-96DD-3DA25F3BC033}" srcOrd="0" destOrd="0" presId="urn:microsoft.com/office/officeart/2005/8/layout/process2"/>
    <dgm:cxn modelId="{6F157146-1182-4A8A-9ECF-C5E7591B3460}" type="presOf" srcId="{EFC4C7BA-F882-41A8-9366-BC78D1B93730}" destId="{43D646E5-6F05-4CC7-AA79-DE2A45AB7592}" srcOrd="0" destOrd="1" presId="urn:microsoft.com/office/officeart/2005/8/layout/process2"/>
    <dgm:cxn modelId="{222CE056-0D41-4F1D-A1F1-C727FFB208EE}" type="presParOf" srcId="{6CCDBDD2-5964-4DC3-B5F8-BA62D684CB80}" destId="{D24E11B9-CF45-4793-95D8-326981C936C0}" srcOrd="0" destOrd="0" presId="urn:microsoft.com/office/officeart/2005/8/layout/process2"/>
    <dgm:cxn modelId="{C018E478-13E7-4C46-8215-58938E0A10D3}" type="presParOf" srcId="{6CCDBDD2-5964-4DC3-B5F8-BA62D684CB80}" destId="{AD481DEA-8E18-45B4-A2FC-00F329E7D5A1}" srcOrd="1" destOrd="0" presId="urn:microsoft.com/office/officeart/2005/8/layout/process2"/>
    <dgm:cxn modelId="{D19ADDA3-945F-483D-BD7C-95D7AC11E13B}" type="presParOf" srcId="{AD481DEA-8E18-45B4-A2FC-00F329E7D5A1}" destId="{CD6C61F3-54E6-4823-B6A7-39ED3F7F8E5B}" srcOrd="0" destOrd="0" presId="urn:microsoft.com/office/officeart/2005/8/layout/process2"/>
    <dgm:cxn modelId="{DB92A6B6-EDDF-4210-AD49-72BFA317B6AD}" type="presParOf" srcId="{6CCDBDD2-5964-4DC3-B5F8-BA62D684CB80}" destId="{C2A2CE7A-F3F5-4C99-96DD-3DA25F3BC033}" srcOrd="2" destOrd="0" presId="urn:microsoft.com/office/officeart/2005/8/layout/process2"/>
    <dgm:cxn modelId="{CD6C25E4-4ED4-4D03-B3AD-0C00E32DF6CF}" type="presParOf" srcId="{6CCDBDD2-5964-4DC3-B5F8-BA62D684CB80}" destId="{CADF64BB-ED81-4A16-A69F-D6E272CE9DC5}" srcOrd="3" destOrd="0" presId="urn:microsoft.com/office/officeart/2005/8/layout/process2"/>
    <dgm:cxn modelId="{727DD003-6EF9-40FA-8DE8-2BCFD96478A7}" type="presParOf" srcId="{CADF64BB-ED81-4A16-A69F-D6E272CE9DC5}" destId="{06313661-3395-454E-ABF9-D652533D5038}" srcOrd="0" destOrd="0" presId="urn:microsoft.com/office/officeart/2005/8/layout/process2"/>
    <dgm:cxn modelId="{A5B9DE43-C920-45AD-AE4E-370A826E3036}" type="presParOf" srcId="{6CCDBDD2-5964-4DC3-B5F8-BA62D684CB80}" destId="{C44DFB42-CBE2-4780-B831-E4B17E8792DF}" srcOrd="4" destOrd="0" presId="urn:microsoft.com/office/officeart/2005/8/layout/process2"/>
    <dgm:cxn modelId="{E7F6FC5C-DD86-4CD0-BC03-9858A1A9B576}" type="presParOf" srcId="{6CCDBDD2-5964-4DC3-B5F8-BA62D684CB80}" destId="{B6216E51-D6F5-429C-968F-BCE1CF920668}" srcOrd="5" destOrd="0" presId="urn:microsoft.com/office/officeart/2005/8/layout/process2"/>
    <dgm:cxn modelId="{06B5A0FC-4E1E-44F3-ABDE-95A6F0913194}" type="presParOf" srcId="{B6216E51-D6F5-429C-968F-BCE1CF920668}" destId="{B21D7EB2-9CA2-4694-BEF1-D44158F1D230}" srcOrd="0" destOrd="0" presId="urn:microsoft.com/office/officeart/2005/8/layout/process2"/>
    <dgm:cxn modelId="{248220DD-E0E0-48C9-A3E6-7A51F7810105}" type="presParOf" srcId="{6CCDBDD2-5964-4DC3-B5F8-BA62D684CB80}" destId="{99D54F0F-4B14-478D-91C6-5971F0A63514}" srcOrd="6" destOrd="0" presId="urn:microsoft.com/office/officeart/2005/8/layout/process2"/>
    <dgm:cxn modelId="{9E2AD696-C867-4004-BCD4-33D556AEE844}" type="presParOf" srcId="{6CCDBDD2-5964-4DC3-B5F8-BA62D684CB80}" destId="{6B4661C4-C541-41E7-9A64-04A0B96A6535}" srcOrd="7" destOrd="0" presId="urn:microsoft.com/office/officeart/2005/8/layout/process2"/>
    <dgm:cxn modelId="{B15AE9BE-220F-41BD-BAAB-52DB17DC58C4}" type="presParOf" srcId="{6B4661C4-C541-41E7-9A64-04A0B96A6535}" destId="{52980EAA-D387-4CFF-AB3F-3301F89DE59C}" srcOrd="0" destOrd="0" presId="urn:microsoft.com/office/officeart/2005/8/layout/process2"/>
    <dgm:cxn modelId="{E5B811BF-9257-4555-9C16-442679979414}" type="presParOf" srcId="{6CCDBDD2-5964-4DC3-B5F8-BA62D684CB80}" destId="{43D646E5-6F05-4CC7-AA79-DE2A45AB7592}" srcOrd="8" destOrd="0" presId="urn:microsoft.com/office/officeart/2005/8/layout/process2"/>
  </dgm:cxnLst>
  <dgm:bg/>
  <dgm:whole>
    <a:ln w="19050"/>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24E11B9-CF45-4793-95D8-326981C936C0}">
      <dsp:nvSpPr>
        <dsp:cNvPr id="0" name=""/>
        <dsp:cNvSpPr/>
      </dsp:nvSpPr>
      <dsp:spPr>
        <a:xfrm>
          <a:off x="0" y="5742"/>
          <a:ext cx="6568440" cy="2513846"/>
        </a:xfrm>
        <a:prstGeom prst="roundRect">
          <a:avLst>
            <a:gd name="adj" fmla="val 10000"/>
          </a:avLst>
        </a:prstGeom>
        <a:solidFill>
          <a:schemeClr val="lt1">
            <a:hueOff val="0"/>
            <a:satOff val="0"/>
            <a:lumOff val="0"/>
            <a:alphaOff val="0"/>
          </a:schemeClr>
        </a:solidFill>
        <a:ln w="19050" cap="flat" cmpd="sng" algn="ctr">
          <a:solidFill>
            <a:srgbClr val="7030A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rtlCol="1" anchor="ctr" anchorCtr="0">
          <a:noAutofit/>
        </a:bodyPr>
        <a:lstStyle/>
        <a:p>
          <a:pPr lvl="0" algn="r" defTabSz="400050" rtl="1">
            <a:lnSpc>
              <a:spcPts val="1600"/>
            </a:lnSpc>
            <a:spcBef>
              <a:spcPct val="0"/>
            </a:spcBef>
            <a:spcAft>
              <a:spcPts val="600"/>
            </a:spcAft>
          </a:pPr>
          <a:r>
            <a:rPr lang="ur-pk" sz="1150" b="1" kern="1200">
              <a:solidFill>
                <a:schemeClr val="tx1"/>
              </a:solidFill>
              <a:effectLst/>
              <a:latin typeface="+mn-lt"/>
              <a:ea typeface="Calibri" panose="020F0502020204030204" pitchFamily="34" charset="0"/>
              <a:cs typeface="Times New Roman" panose="02020603050405020304" pitchFamily="18" charset="0"/>
            </a:rPr>
            <a:t>PMRT کی معلومات حاصل کریں </a:t>
          </a:r>
          <a:endParaRPr lang="en-US" sz="1150" b="1" kern="1200" dirty="0">
            <a:solidFill>
              <a:schemeClr val="tx1"/>
            </a:solidFill>
            <a:latin typeface="+mn-lt"/>
          </a:endParaRPr>
        </a:p>
        <a:p>
          <a:pPr marL="0" marR="0" lvl="0" indent="0" algn="r" defTabSz="914400" rtl="1" eaLnBrk="1" fontAlgn="auto" latinLnBrk="0" hangingPunct="1">
            <a:lnSpc>
              <a:spcPts val="1600"/>
            </a:lnSpc>
            <a:spcBef>
              <a:spcPct val="0"/>
            </a:spcBef>
            <a:spcAft>
              <a:spcPts val="600"/>
            </a:spcAft>
            <a:buClrTx/>
            <a:buSzTx/>
            <a:buFontTx/>
            <a:buChar char="••"/>
            <a:tabLst/>
            <a:defRPr/>
          </a:pPr>
          <a:r>
            <a:rPr lang="ur-pk" sz="1150" kern="1200" dirty="0">
              <a:solidFill>
                <a:schemeClr val="tx1"/>
              </a:solidFill>
              <a:latin typeface="+mn-lt"/>
            </a:rPr>
            <a:t> آپ کو بتایا جائے گا کہ آپ کا کلیدی رابطہ کون ہے اور آپ کو صدمہ سے متعلق نگہداشت کے بارے میں معلومات دی جائیں گی۔</a:t>
          </a:r>
          <a:endParaRPr lang="en-US" sz="1150" kern="1200" dirty="0">
            <a:solidFill>
              <a:schemeClr val="tx1"/>
            </a:solidFill>
            <a:latin typeface="+mn-lt"/>
          </a:endParaRPr>
        </a:p>
        <a:p>
          <a:pPr marL="0" marR="0" lvl="0" indent="0" algn="r" defTabSz="914400" rtl="1" eaLnBrk="1" fontAlgn="auto" latinLnBrk="0" hangingPunct="1">
            <a:lnSpc>
              <a:spcPts val="1600"/>
            </a:lnSpc>
            <a:spcBef>
              <a:spcPct val="0"/>
            </a:spcBef>
            <a:spcAft>
              <a:spcPts val="600"/>
            </a:spcAft>
            <a:buClrTx/>
            <a:buSzTx/>
            <a:buFontTx/>
            <a:buChar char="••"/>
            <a:tabLst/>
            <a:defRPr/>
          </a:pPr>
          <a:r>
            <a:rPr lang="ur-pk" sz="1150" kern="1200">
              <a:solidFill>
                <a:schemeClr val="tx1"/>
              </a:solidFill>
              <a:effectLst/>
              <a:latin typeface="+mn-lt"/>
              <a:ea typeface="Calibri" panose="020F0502020204030204" pitchFamily="34" charset="0"/>
              <a:cs typeface="Times New Roman" panose="02020603050405020304" pitchFamily="18" charset="0"/>
            </a:rPr>
            <a:t> آپ کو PMRT کے بارے میں تحریری معلومات نیز تاثرات فارم اور اس بارے میں تفصیلات دی جائیں کہ اپنی نگہداشت اور اپنے بچے کی نگہداشت کے بارے میں تاثرات کس طرح فراہم کرنے ہیں۔ </a:t>
          </a:r>
          <a:r>
            <a:rPr lang="ur-pk" sz="1150" kern="1200">
              <a:solidFill>
                <a:schemeClr val="tx1"/>
              </a:solidFill>
              <a:effectLst/>
              <a:latin typeface="+mn-lt"/>
              <a:cs typeface="Times New Roman" panose="02020603050405020304" pitchFamily="18" charset="0"/>
            </a:rPr>
            <a:t>یہ ڈاک سے یا بذریعہ ای میل آ سکتا ہے۔</a:t>
          </a:r>
          <a:endParaRPr lang="en-US" sz="1150" kern="1200" dirty="0">
            <a:solidFill>
              <a:schemeClr val="tx1"/>
            </a:solidFill>
            <a:latin typeface="+mn-lt"/>
          </a:endParaRPr>
        </a:p>
        <a:p>
          <a:pPr marL="0" marR="0" lvl="0" indent="0" algn="r" defTabSz="914400" rtl="1" eaLnBrk="1" fontAlgn="auto" latinLnBrk="0" hangingPunct="1">
            <a:lnSpc>
              <a:spcPts val="1600"/>
            </a:lnSpc>
            <a:spcBef>
              <a:spcPct val="0"/>
            </a:spcBef>
            <a:spcAft>
              <a:spcPts val="600"/>
            </a:spcAft>
            <a:buClrTx/>
            <a:buSzTx/>
            <a:buFontTx/>
            <a:buChar char="••"/>
            <a:tabLst/>
            <a:defRPr/>
          </a:pPr>
          <a:r>
            <a:rPr lang="ur-pk" sz="1150" kern="1200">
              <a:solidFill>
                <a:schemeClr val="tx1"/>
              </a:solidFill>
              <a:effectLst/>
              <a:latin typeface="+mn-lt"/>
              <a:ea typeface="Calibri" panose="020F0502020204030204" pitchFamily="34" charset="0"/>
              <a:cs typeface="Times New Roman" panose="02020603050405020304" pitchFamily="18" charset="0"/>
            </a:rPr>
            <a:t> آپ اپنے کلیدی رابطہ سے بذریعہ ای میل، فون، یا بذات خود، آپ جس کو بھی ترجیح دیں اس کے لحاظ سے بات کر سکتے/سکتی ہیں۔ اگر آپ کو پسند نہ ہو تو آپ کو کوئی تاثرات فراہم کرنا یا کوئی سوالات پوچھنا ضروری نہیں ہے۔</a:t>
          </a:r>
          <a:endParaRPr lang="en-US" sz="1150" kern="1200" dirty="0">
            <a:solidFill>
              <a:schemeClr val="tx1"/>
            </a:solidFill>
            <a:latin typeface="+mn-lt"/>
          </a:endParaRPr>
        </a:p>
        <a:p>
          <a:pPr marL="0" lvl="0" indent="0" algn="r" defTabSz="914400" rtl="1">
            <a:lnSpc>
              <a:spcPts val="1600"/>
            </a:lnSpc>
            <a:spcBef>
              <a:spcPct val="0"/>
            </a:spcBef>
            <a:spcAft>
              <a:spcPts val="600"/>
            </a:spcAft>
            <a:buChar char="••"/>
          </a:pPr>
          <a:r>
            <a:rPr lang="ur-pk" sz="1150" kern="1200">
              <a:solidFill>
                <a:schemeClr val="tx1"/>
              </a:solidFill>
              <a:effectLst/>
              <a:latin typeface="+mn-lt"/>
              <a:ea typeface="Calibri" panose="020F0502020204030204" pitchFamily="34" charset="0"/>
              <a:cs typeface="Times New Roman" panose="02020603050405020304" pitchFamily="18" charset="0"/>
            </a:rPr>
            <a:t> آپ کے تاثرات کا PMRT کی میٹنگ میں جائزہ لیا جائے گا۔ کوئی بھی فوری طلب چیز حفاظتی ٹیم تک پہنچا دی جائے گی۔ اگر آپ نے کوئی تاثرات نہیں دینے کا فیصلہ کیا ہے تو، ٹیم کو اپ ڈیٹ کر دیا جائے گا۔</a:t>
          </a:r>
          <a:endParaRPr lang="en-US" sz="1150" kern="1200" dirty="0">
            <a:solidFill>
              <a:schemeClr val="tx1"/>
            </a:solidFill>
            <a:latin typeface="+mn-lt"/>
          </a:endParaRPr>
        </a:p>
        <a:p>
          <a:pPr marL="0" lvl="0" indent="0" algn="r" defTabSz="914400" rtl="1">
            <a:lnSpc>
              <a:spcPts val="1600"/>
            </a:lnSpc>
            <a:spcBef>
              <a:spcPct val="0"/>
            </a:spcBef>
            <a:spcAft>
              <a:spcPts val="600"/>
            </a:spcAft>
            <a:buChar char="••"/>
          </a:pPr>
          <a:r>
            <a:rPr lang="ur-pk" sz="1150" kern="1200" dirty="0">
              <a:solidFill>
                <a:schemeClr val="tx1"/>
              </a:solidFill>
              <a:effectLst/>
              <a:latin typeface="+mn-lt"/>
              <a:ea typeface="Calibri" panose="020F0502020204030204" pitchFamily="34" charset="0"/>
              <a:cs typeface="Times New Roman" panose="02020603050405020304" pitchFamily="18" charset="0"/>
            </a:rPr>
            <a:t> آپ کے کلیدی رابطہ سے رابطہ رکھا جائے گا اور PMRT کی پیشرفت اور پیمانہ وقت کے بارے میں آپ کو بتایا جائے گا الّا یہ کہ آپ نہیں بتانے کی گزارش کریں۔ اگر آپ پسند کریں تو آپ ہمیشہ بعد میں رابطہ کر سکتے/سکتی ہیں۔ </a:t>
          </a:r>
          <a:endParaRPr lang="en-US" sz="1150" kern="1200" dirty="0">
            <a:solidFill>
              <a:schemeClr val="tx1"/>
            </a:solidFill>
            <a:latin typeface="+mn-lt"/>
          </a:endParaRPr>
        </a:p>
      </dsp:txBody>
      <dsp:txXfrm>
        <a:off x="73628" y="79370"/>
        <a:ext cx="6421184" cy="2366590"/>
      </dsp:txXfrm>
    </dsp:sp>
    <dsp:sp modelId="{AD481DEA-8E18-45B4-A2FC-00F329E7D5A1}">
      <dsp:nvSpPr>
        <dsp:cNvPr id="0" name=""/>
        <dsp:cNvSpPr/>
      </dsp:nvSpPr>
      <dsp:spPr>
        <a:xfrm rot="5400000">
          <a:off x="3128400" y="2606644"/>
          <a:ext cx="311638" cy="360034"/>
        </a:xfrm>
        <a:prstGeom prst="rightArrow">
          <a:avLst>
            <a:gd name="adj1" fmla="val 60000"/>
            <a:gd name="adj2" fmla="val 50000"/>
          </a:avLst>
        </a:prstGeom>
        <a:solidFill>
          <a:srgbClr val="5D2884"/>
        </a:solidFill>
        <a:ln>
          <a:solidFill>
            <a:srgbClr val="7030A0"/>
          </a:solid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rtlCol="1" anchor="ctr" anchorCtr="0">
          <a:noAutofit/>
        </a:bodyPr>
        <a:lstStyle/>
        <a:p>
          <a:pPr lvl="0" algn="ctr" defTabSz="511175" rtl="1">
            <a:lnSpc>
              <a:spcPts val="1600"/>
            </a:lnSpc>
            <a:spcBef>
              <a:spcPct val="0"/>
            </a:spcBef>
            <a:spcAft>
              <a:spcPts val="600"/>
            </a:spcAft>
          </a:pPr>
          <a:endParaRPr lang="en-US" sz="1150" kern="1200">
            <a:solidFill>
              <a:schemeClr val="tx1"/>
            </a:solidFill>
            <a:latin typeface="+mn-lt"/>
          </a:endParaRPr>
        </a:p>
      </dsp:txBody>
      <dsp:txXfrm rot="-5400000">
        <a:off x="3176209" y="2630843"/>
        <a:ext cx="216020" cy="218147"/>
      </dsp:txXfrm>
    </dsp:sp>
    <dsp:sp modelId="{C2A2CE7A-F3F5-4C99-96DD-3DA25F3BC033}">
      <dsp:nvSpPr>
        <dsp:cNvPr id="0" name=""/>
        <dsp:cNvSpPr/>
      </dsp:nvSpPr>
      <dsp:spPr>
        <a:xfrm>
          <a:off x="0" y="3053735"/>
          <a:ext cx="6568440" cy="1355003"/>
        </a:xfrm>
        <a:prstGeom prst="roundRect">
          <a:avLst>
            <a:gd name="adj" fmla="val 10000"/>
          </a:avLst>
        </a:prstGeom>
        <a:solidFill>
          <a:schemeClr val="lt1">
            <a:hueOff val="0"/>
            <a:satOff val="0"/>
            <a:lumOff val="0"/>
            <a:alphaOff val="0"/>
          </a:schemeClr>
        </a:solidFill>
        <a:ln w="19050" cap="flat" cmpd="sng" algn="ctr">
          <a:solidFill>
            <a:srgbClr val="7030A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rtlCol="1" anchor="ctr" anchorCtr="0">
          <a:noAutofit/>
        </a:bodyPr>
        <a:lstStyle/>
        <a:p>
          <a:pPr lvl="0" algn="r" defTabSz="444500" rtl="1">
            <a:lnSpc>
              <a:spcPts val="1600"/>
            </a:lnSpc>
            <a:spcBef>
              <a:spcPct val="0"/>
            </a:spcBef>
            <a:spcAft>
              <a:spcPts val="600"/>
            </a:spcAft>
          </a:pPr>
          <a:r>
            <a:rPr lang="ur-pk" sz="1150" b="1" kern="1200">
              <a:solidFill>
                <a:schemeClr val="tx1"/>
              </a:solidFill>
              <a:effectLst/>
              <a:latin typeface="+mn-lt"/>
              <a:ea typeface="Calibri" panose="020F0502020204030204" pitchFamily="34" charset="0"/>
              <a:cs typeface="Times New Roman" panose="02020603050405020304" pitchFamily="18" charset="0"/>
            </a:rPr>
            <a:t>PMRT کی جائزہ میٹنگ ہوتی ہے</a:t>
          </a:r>
          <a:endParaRPr lang="en-US" sz="1150" b="1" kern="1200" dirty="0">
            <a:solidFill>
              <a:schemeClr val="tx1"/>
            </a:solidFill>
            <a:latin typeface="+mn-lt"/>
          </a:endParaRPr>
        </a:p>
        <a:p>
          <a:pPr marL="0" marR="0" lvl="0" indent="0" algn="r" defTabSz="914400" rtl="1" eaLnBrk="1" fontAlgn="auto" latinLnBrk="0" hangingPunct="1">
            <a:lnSpc>
              <a:spcPts val="1600"/>
            </a:lnSpc>
            <a:spcBef>
              <a:spcPct val="0"/>
            </a:spcBef>
            <a:spcAft>
              <a:spcPts val="600"/>
            </a:spcAft>
            <a:buClrTx/>
            <a:buSzTx/>
            <a:buFontTx/>
            <a:buChar char="••"/>
            <a:tabLst/>
            <a:defRPr/>
          </a:pPr>
          <a:r>
            <a:rPr lang="ur-pk" sz="1150" kern="1200">
              <a:solidFill>
                <a:schemeClr val="tx1"/>
              </a:solidFill>
              <a:effectLst/>
              <a:latin typeface="+mn-lt"/>
              <a:ea typeface="Calibri" panose="020F0502020204030204" pitchFamily="34" charset="0"/>
              <a:cs typeface="Times New Roman" panose="02020603050405020304" pitchFamily="18" charset="0"/>
            </a:rPr>
            <a:t> نگہداشت صحت کے کارکنان نگہداشت کا جائزہ لینے کے لیے ملیں گے۔ ایک خارجی جائزہ کار کو بھی مدعو کیا جا سکتا ہے۔ ایک سے زیادہ جائزہ میٹنگ کرنے کی ضرورت پڑ سکتی ہے۔ </a:t>
          </a:r>
          <a:endParaRPr lang="en-US" sz="1150" kern="1200" dirty="0">
            <a:solidFill>
              <a:schemeClr val="tx1"/>
            </a:solidFill>
            <a:latin typeface="+mn-lt"/>
          </a:endParaRPr>
        </a:p>
        <a:p>
          <a:pPr marL="0" marR="0" lvl="0" indent="0" algn="r" defTabSz="914400" rtl="1" eaLnBrk="1" fontAlgn="auto" latinLnBrk="0" hangingPunct="1">
            <a:lnSpc>
              <a:spcPts val="1600"/>
            </a:lnSpc>
            <a:spcBef>
              <a:spcPct val="0"/>
            </a:spcBef>
            <a:spcAft>
              <a:spcPts val="600"/>
            </a:spcAft>
            <a:buClrTx/>
            <a:buSzTx/>
            <a:buFontTx/>
            <a:buChar char="••"/>
            <a:tabLst/>
            <a:defRPr/>
          </a:pPr>
          <a:r>
            <a:rPr lang="ur-pk" sz="1150" kern="1200">
              <a:solidFill>
                <a:schemeClr val="tx1"/>
              </a:solidFill>
              <a:effectLst/>
              <a:latin typeface="+mn-lt"/>
              <a:ea typeface="Calibri" panose="020F0502020204030204" pitchFamily="34" charset="0"/>
              <a:cs typeface="Times New Roman" panose="02020603050405020304" pitchFamily="18" charset="0"/>
            </a:rPr>
            <a:t> آپ کے سوالات، تشویشات، اور تاثرات پر گفتگو کی جائے گی اور PMRT سسٹم اور رپورٹ میں اسے درج کیا جائے گا۔ اگر آپ نے کوئی سوالات فراہم کیے تو، ان کا جواب دیا جائے گا۔ </a:t>
          </a:r>
          <a:endParaRPr lang="en-US" sz="1150" kern="1200" dirty="0">
            <a:solidFill>
              <a:schemeClr val="tx1"/>
            </a:solidFill>
            <a:latin typeface="+mn-lt"/>
          </a:endParaRPr>
        </a:p>
      </dsp:txBody>
      <dsp:txXfrm>
        <a:off x="39687" y="3093422"/>
        <a:ext cx="6489066" cy="1275629"/>
      </dsp:txXfrm>
    </dsp:sp>
    <dsp:sp modelId="{CADF64BB-ED81-4A16-A69F-D6E272CE9DC5}">
      <dsp:nvSpPr>
        <dsp:cNvPr id="0" name=""/>
        <dsp:cNvSpPr/>
      </dsp:nvSpPr>
      <dsp:spPr>
        <a:xfrm rot="5400000">
          <a:off x="3128400" y="4495795"/>
          <a:ext cx="311638" cy="360034"/>
        </a:xfrm>
        <a:prstGeom prst="rightArrow">
          <a:avLst>
            <a:gd name="adj1" fmla="val 60000"/>
            <a:gd name="adj2" fmla="val 50000"/>
          </a:avLst>
        </a:prstGeom>
        <a:solidFill>
          <a:srgbClr val="5D2884"/>
        </a:solidFill>
        <a:ln>
          <a:solidFill>
            <a:srgbClr val="7030A0"/>
          </a:solid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rtlCol="1" anchor="ctr" anchorCtr="0">
          <a:noAutofit/>
        </a:bodyPr>
        <a:lstStyle/>
        <a:p>
          <a:pPr lvl="0" algn="ctr" defTabSz="511175" rtl="1">
            <a:lnSpc>
              <a:spcPts val="1600"/>
            </a:lnSpc>
            <a:spcBef>
              <a:spcPct val="0"/>
            </a:spcBef>
            <a:spcAft>
              <a:spcPts val="600"/>
            </a:spcAft>
          </a:pPr>
          <a:endParaRPr lang="en-US" sz="1150" kern="1200">
            <a:solidFill>
              <a:schemeClr val="tx1"/>
            </a:solidFill>
            <a:latin typeface="+mn-lt"/>
          </a:endParaRPr>
        </a:p>
      </dsp:txBody>
      <dsp:txXfrm rot="-5400000">
        <a:off x="3176209" y="4519994"/>
        <a:ext cx="216020" cy="218147"/>
      </dsp:txXfrm>
    </dsp:sp>
    <dsp:sp modelId="{C44DFB42-CBE2-4780-B831-E4B17E8792DF}">
      <dsp:nvSpPr>
        <dsp:cNvPr id="0" name=""/>
        <dsp:cNvSpPr/>
      </dsp:nvSpPr>
      <dsp:spPr>
        <a:xfrm>
          <a:off x="0" y="4942886"/>
          <a:ext cx="6568440" cy="1465443"/>
        </a:xfrm>
        <a:prstGeom prst="roundRect">
          <a:avLst>
            <a:gd name="adj" fmla="val 10000"/>
          </a:avLst>
        </a:prstGeom>
        <a:solidFill>
          <a:schemeClr val="lt1">
            <a:hueOff val="0"/>
            <a:satOff val="0"/>
            <a:lumOff val="0"/>
            <a:alphaOff val="0"/>
          </a:schemeClr>
        </a:solidFill>
        <a:ln w="19050" cap="flat" cmpd="sng" algn="ctr">
          <a:solidFill>
            <a:srgbClr val="7030A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rtlCol="1" anchor="ctr" anchorCtr="0">
          <a:noAutofit/>
        </a:bodyPr>
        <a:lstStyle/>
        <a:p>
          <a:pPr lvl="0" algn="r" defTabSz="511175" rtl="1">
            <a:lnSpc>
              <a:spcPts val="1600"/>
            </a:lnSpc>
            <a:spcBef>
              <a:spcPct val="0"/>
            </a:spcBef>
            <a:spcAft>
              <a:spcPts val="600"/>
            </a:spcAft>
          </a:pPr>
          <a:r>
            <a:rPr lang="ur-pk" sz="1150" b="1" kern="1200">
              <a:solidFill>
                <a:schemeClr val="tx1"/>
              </a:solidFill>
              <a:effectLst/>
              <a:latin typeface="+mn-lt"/>
              <a:ea typeface="Calibri" panose="020F0502020204030204" pitchFamily="34" charset="0"/>
              <a:cs typeface="Times New Roman" panose="02020603050405020304" pitchFamily="18" charset="0"/>
            </a:rPr>
            <a:t>PMRT رپورٹ کا مسودہ تیار کیا جاتا ہے</a:t>
          </a:r>
          <a:endParaRPr lang="en-US" sz="1150" b="1" kern="1200" dirty="0">
            <a:solidFill>
              <a:schemeClr val="tx1"/>
            </a:solidFill>
            <a:latin typeface="+mn-lt"/>
          </a:endParaRPr>
        </a:p>
        <a:p>
          <a:pPr marL="57150" lvl="1" indent="0" algn="r" defTabSz="511175" rtl="1">
            <a:lnSpc>
              <a:spcPts val="1600"/>
            </a:lnSpc>
            <a:spcBef>
              <a:spcPct val="0"/>
            </a:spcBef>
            <a:spcAft>
              <a:spcPts val="600"/>
            </a:spcAft>
            <a:buChar char="••"/>
          </a:pPr>
          <a:r>
            <a:rPr lang="ur-pk" sz="1150" kern="1200">
              <a:solidFill>
                <a:schemeClr val="tx1"/>
              </a:solidFill>
              <a:effectLst/>
              <a:latin typeface="+mn-lt"/>
              <a:ea typeface="Calibri" panose="020F0502020204030204" pitchFamily="34" charset="0"/>
              <a:cs typeface="Times New Roman" panose="02020603050405020304" pitchFamily="18" charset="0"/>
            </a:rPr>
            <a:t> نگہداشت میں جو بھی تبدیلیاں پائی گئی ہیں ان کے مدنظر کوئی کارروائیاں مکمل کرنے اور یہ یقینی بنانے کے منصوبے بنائے جاتے ہیں کہ عملہ کے پاس ضرورت کی جگہ پر تبدیلیاں کرنے کے لیے تعاون موجود ہے۔</a:t>
          </a:r>
          <a:endParaRPr lang="en-US" sz="1150" kern="1200" dirty="0">
            <a:solidFill>
              <a:schemeClr val="tx1"/>
            </a:solidFill>
            <a:latin typeface="+mn-lt"/>
          </a:endParaRPr>
        </a:p>
        <a:p>
          <a:pPr marL="57150" lvl="1" indent="0" algn="r" defTabSz="511175" rtl="1">
            <a:lnSpc>
              <a:spcPts val="1600"/>
            </a:lnSpc>
            <a:spcBef>
              <a:spcPct val="0"/>
            </a:spcBef>
            <a:spcAft>
              <a:spcPts val="600"/>
            </a:spcAft>
            <a:buChar char="••"/>
          </a:pPr>
          <a:r>
            <a:rPr lang="ur-pk" sz="1150" kern="1200">
              <a:solidFill>
                <a:schemeClr val="tx1"/>
              </a:solidFill>
              <a:effectLst/>
              <a:latin typeface="+mn-lt"/>
              <a:ea typeface="Calibri" panose="020F0502020204030204" pitchFamily="34" charset="0"/>
              <a:cs typeface="Times New Roman" panose="02020603050405020304" pitchFamily="18" charset="0"/>
            </a:rPr>
            <a:t> </a:t>
          </a:r>
          <a:r>
            <a:rPr lang="ur-pk" sz="1150" kern="1200">
              <a:solidFill>
                <a:schemeClr val="tx1"/>
              </a:solidFill>
              <a:effectLst/>
              <a:latin typeface="+mn-lt"/>
              <a:cs typeface="Times New Roman" panose="02020603050405020304" pitchFamily="18" charset="0"/>
            </a:rPr>
            <a:t>آئندہ ماؤں، بچوں اور فیملیز کے لیے نگہداشت کو بہتر بنانے کے واسطے کوئی بھی نتائج نگہداشت صحت کے کارکنان کے ساتھ شیئر کیے جائیں گے اور اگر مناسب ہو تو کوالٹی اور حفاظتی ٹیم کو تاثرات پیش کیے جائیں گے۔ </a:t>
          </a:r>
          <a:endParaRPr lang="en-US" sz="1150" kern="1200" dirty="0">
            <a:solidFill>
              <a:schemeClr val="tx1"/>
            </a:solidFill>
            <a:latin typeface="+mn-lt"/>
          </a:endParaRPr>
        </a:p>
        <a:p>
          <a:pPr marL="57150" lvl="1" indent="0" algn="r" defTabSz="511175" rtl="1">
            <a:lnSpc>
              <a:spcPts val="1600"/>
            </a:lnSpc>
            <a:spcBef>
              <a:spcPct val="0"/>
            </a:spcBef>
            <a:spcAft>
              <a:spcPts val="600"/>
            </a:spcAft>
            <a:buChar char="••"/>
          </a:pPr>
          <a:r>
            <a:rPr lang="ur-pk" sz="1150" kern="1200">
              <a:solidFill>
                <a:schemeClr val="tx1"/>
              </a:solidFill>
              <a:effectLst/>
              <a:latin typeface="+mn-lt"/>
              <a:ea typeface="Calibri" panose="020F0502020204030204" pitchFamily="34" charset="0"/>
              <a:cs typeface="Times New Roman" panose="02020603050405020304" pitchFamily="18" charset="0"/>
            </a:rPr>
            <a:t> جائزہ کے نتائج کے لحاظ سے رہنما خطوط اور کارروائیاں تبدیل ہو سکتی ہیں۔</a:t>
          </a:r>
          <a:endParaRPr lang="en-US" sz="1150" strike="sngStrike" kern="1200" dirty="0">
            <a:solidFill>
              <a:schemeClr val="tx1"/>
            </a:solidFill>
            <a:latin typeface="+mn-lt"/>
          </a:endParaRPr>
        </a:p>
      </dsp:txBody>
      <dsp:txXfrm>
        <a:off x="42921" y="4985807"/>
        <a:ext cx="6482598" cy="1379601"/>
      </dsp:txXfrm>
    </dsp:sp>
    <dsp:sp modelId="{B6216E51-D6F5-429C-968F-BCE1CF920668}">
      <dsp:nvSpPr>
        <dsp:cNvPr id="0" name=""/>
        <dsp:cNvSpPr/>
      </dsp:nvSpPr>
      <dsp:spPr>
        <a:xfrm rot="5400000">
          <a:off x="3128400" y="6495386"/>
          <a:ext cx="311638" cy="360034"/>
        </a:xfrm>
        <a:prstGeom prst="rightArrow">
          <a:avLst>
            <a:gd name="adj1" fmla="val 60000"/>
            <a:gd name="adj2" fmla="val 50000"/>
          </a:avLst>
        </a:prstGeom>
        <a:solidFill>
          <a:srgbClr val="5D2884"/>
        </a:solidFill>
        <a:ln>
          <a:solidFill>
            <a:srgbClr val="7030A0"/>
          </a:solid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rtlCol="1" anchor="ctr" anchorCtr="0">
          <a:noAutofit/>
        </a:bodyPr>
        <a:lstStyle/>
        <a:p>
          <a:pPr lvl="0" algn="ctr" defTabSz="511175" rtl="1">
            <a:lnSpc>
              <a:spcPts val="1600"/>
            </a:lnSpc>
            <a:spcBef>
              <a:spcPct val="0"/>
            </a:spcBef>
            <a:spcAft>
              <a:spcPts val="600"/>
            </a:spcAft>
          </a:pPr>
          <a:endParaRPr lang="en-US" sz="1150" kern="1200">
            <a:solidFill>
              <a:schemeClr val="tx1"/>
            </a:solidFill>
            <a:latin typeface="+mn-lt"/>
          </a:endParaRPr>
        </a:p>
      </dsp:txBody>
      <dsp:txXfrm rot="-5400000">
        <a:off x="3176209" y="6519585"/>
        <a:ext cx="216020" cy="218147"/>
      </dsp:txXfrm>
    </dsp:sp>
    <dsp:sp modelId="{99D54F0F-4B14-478D-91C6-5971F0A63514}">
      <dsp:nvSpPr>
        <dsp:cNvPr id="0" name=""/>
        <dsp:cNvSpPr/>
      </dsp:nvSpPr>
      <dsp:spPr>
        <a:xfrm>
          <a:off x="0" y="6942477"/>
          <a:ext cx="6568440" cy="1614342"/>
        </a:xfrm>
        <a:prstGeom prst="roundRect">
          <a:avLst>
            <a:gd name="adj" fmla="val 10000"/>
          </a:avLst>
        </a:prstGeom>
        <a:solidFill>
          <a:schemeClr val="lt1">
            <a:hueOff val="0"/>
            <a:satOff val="0"/>
            <a:lumOff val="0"/>
            <a:alphaOff val="0"/>
          </a:schemeClr>
        </a:solidFill>
        <a:ln w="19050" cap="flat" cmpd="sng" algn="ctr">
          <a:solidFill>
            <a:srgbClr val="7030A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rtlCol="1" anchor="ctr" anchorCtr="0">
          <a:noAutofit/>
        </a:bodyPr>
        <a:lstStyle/>
        <a:p>
          <a:pPr lvl="0" algn="r" defTabSz="511175" rtl="1">
            <a:lnSpc>
              <a:spcPts val="1600"/>
            </a:lnSpc>
            <a:spcBef>
              <a:spcPct val="0"/>
            </a:spcBef>
            <a:spcAft>
              <a:spcPts val="600"/>
            </a:spcAft>
          </a:pPr>
          <a:r>
            <a:rPr lang="ur-pk" sz="1150" b="1" kern="1200">
              <a:solidFill>
                <a:schemeClr val="tx1"/>
              </a:solidFill>
              <a:effectLst/>
              <a:latin typeface="+mn-lt"/>
              <a:ea typeface="Calibri" panose="020F0502020204030204" pitchFamily="34" charset="0"/>
              <a:cs typeface="Times New Roman" panose="02020603050405020304" pitchFamily="18" charset="0"/>
            </a:rPr>
            <a:t>رپورٹ کا خلاصہ بھیجا گیا</a:t>
          </a:r>
        </a:p>
        <a:p>
          <a:pPr marL="57150" lvl="0" indent="-57150" algn="r" defTabSz="511175" rtl="1">
            <a:lnSpc>
              <a:spcPts val="1600"/>
            </a:lnSpc>
            <a:spcBef>
              <a:spcPct val="0"/>
            </a:spcBef>
            <a:spcAft>
              <a:spcPts val="600"/>
            </a:spcAft>
            <a:buChar char="••"/>
          </a:pPr>
          <a:r>
            <a:rPr lang="ur-pk" sz="1150" kern="1200">
              <a:solidFill>
                <a:schemeClr val="tx1"/>
              </a:solidFill>
              <a:effectLst/>
              <a:latin typeface="+mn-lt"/>
              <a:ea typeface="Calibri" panose="020F0502020204030204" pitchFamily="34" charset="0"/>
              <a:cs typeface="Times New Roman" panose="02020603050405020304" pitchFamily="18" charset="0"/>
            </a:rPr>
            <a:t>جائزہ میٹنگ ہو جانے پر آپ کو بتا دیا جائے گا اور جائزہ پر گفتگو کرنے کے لیے ایک میٹنگ پیش کی جائے گی الّا یہ کہ آپ نے اپ ٹو ڈیٹ نہیں رکھنے کی گزارش کی ہو۔ آپ کبھی بھی اپنا ارادہ بدل سکتے/سکتی ہیں۔</a:t>
          </a:r>
          <a:endParaRPr lang="en-GB" sz="1150" b="1" kern="1200" dirty="0">
            <a:solidFill>
              <a:schemeClr val="tx1"/>
            </a:solidFill>
            <a:effectLst/>
            <a:latin typeface="+mn-lt"/>
            <a:ea typeface="Calibri" panose="020F0502020204030204" pitchFamily="34" charset="0"/>
            <a:cs typeface="Times New Roman" panose="02020603050405020304" pitchFamily="18" charset="0"/>
          </a:endParaRPr>
        </a:p>
        <a:p>
          <a:pPr marL="57150" lvl="0" indent="-57150" algn="r" defTabSz="511175" rtl="1">
            <a:lnSpc>
              <a:spcPts val="1600"/>
            </a:lnSpc>
            <a:spcBef>
              <a:spcPct val="0"/>
            </a:spcBef>
            <a:spcAft>
              <a:spcPts val="600"/>
            </a:spcAft>
            <a:buChar char="••"/>
          </a:pPr>
          <a:r>
            <a:rPr lang="ur-pk" sz="1150" kern="1200">
              <a:solidFill>
                <a:schemeClr val="tx1"/>
              </a:solidFill>
              <a:effectLst/>
              <a:latin typeface="+mn-lt"/>
              <a:ea typeface="Calibri" panose="020F0502020204030204" pitchFamily="34" charset="0"/>
              <a:cs typeface="Times New Roman" panose="02020603050405020304" pitchFamily="18" charset="0"/>
            </a:rPr>
            <a:t>آپ جائزہ اور نتائج کی وضاحت پر مشتمل خط یا رپورٹ موصول کریں گے/گی الّا یہ کہ آپ نے بتا دیا کہ آپ کو اس کی خواہش نہیں ہے۔ </a:t>
          </a:r>
          <a:endParaRPr lang="en-GB" sz="1150" b="1" kern="1200" dirty="0">
            <a:solidFill>
              <a:schemeClr val="tx1"/>
            </a:solidFill>
            <a:effectLst/>
            <a:latin typeface="+mn-lt"/>
            <a:ea typeface="Calibri" panose="020F0502020204030204" pitchFamily="34" charset="0"/>
            <a:cs typeface="Times New Roman" panose="02020603050405020304" pitchFamily="18" charset="0"/>
          </a:endParaRPr>
        </a:p>
        <a:p>
          <a:pPr marL="0" marR="0" lvl="0" indent="0" algn="r" defTabSz="914400" rtl="1" eaLnBrk="1" fontAlgn="auto" latinLnBrk="0" hangingPunct="1">
            <a:lnSpc>
              <a:spcPts val="1600"/>
            </a:lnSpc>
            <a:spcBef>
              <a:spcPct val="0"/>
            </a:spcBef>
            <a:spcAft>
              <a:spcPts val="600"/>
            </a:spcAft>
            <a:buClrTx/>
            <a:buSzTx/>
            <a:buFontTx/>
            <a:buChar char="••"/>
            <a:tabLst/>
            <a:defRPr/>
          </a:pPr>
          <a:r>
            <a:rPr lang="ur-pk" sz="1150" kern="1200">
              <a:solidFill>
                <a:schemeClr val="tx1"/>
              </a:solidFill>
              <a:effectLst/>
              <a:latin typeface="+mn-lt"/>
              <a:ea typeface="Calibri" panose="020F0502020204030204" pitchFamily="34" charset="0"/>
              <a:cs typeface="Times New Roman" panose="02020603050405020304" pitchFamily="18" charset="0"/>
            </a:rPr>
            <a:t> جائزہ مکمل کیا جائے گا لیکن آپ کسی بھی خیالات یا سوالات کے ساتھ پھر سے رابطہ کر سکتے/سکتی ہیں۔ وقت کی کوئی قید نہیں ہے۔   </a:t>
          </a:r>
          <a:endParaRPr lang="en-US" sz="1150" kern="1200" dirty="0">
            <a:solidFill>
              <a:schemeClr val="tx1"/>
            </a:solidFill>
            <a:latin typeface="+mn-lt"/>
          </a:endParaRPr>
        </a:p>
      </dsp:txBody>
      <dsp:txXfrm>
        <a:off x="47282" y="6989759"/>
        <a:ext cx="6473876" cy="1519778"/>
      </dsp:txXfrm>
    </dsp:sp>
    <dsp:sp modelId="{6B4661C4-C541-41E7-9A64-04A0B96A6535}">
      <dsp:nvSpPr>
        <dsp:cNvPr id="0" name=""/>
        <dsp:cNvSpPr/>
      </dsp:nvSpPr>
      <dsp:spPr>
        <a:xfrm rot="5400000">
          <a:off x="3128400" y="8643875"/>
          <a:ext cx="311638" cy="360034"/>
        </a:xfrm>
        <a:prstGeom prst="rightArrow">
          <a:avLst>
            <a:gd name="adj1" fmla="val 60000"/>
            <a:gd name="adj2" fmla="val 50000"/>
          </a:avLst>
        </a:prstGeom>
        <a:solidFill>
          <a:srgbClr val="5D2884"/>
        </a:solidFill>
        <a:ln>
          <a:solidFill>
            <a:srgbClr val="7030A0"/>
          </a:solid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rtlCol="1" anchor="ctr" anchorCtr="0">
          <a:noAutofit/>
        </a:bodyPr>
        <a:lstStyle/>
        <a:p>
          <a:pPr lvl="0" algn="ctr" defTabSz="511175" rtl="1">
            <a:lnSpc>
              <a:spcPts val="1600"/>
            </a:lnSpc>
            <a:spcBef>
              <a:spcPct val="0"/>
            </a:spcBef>
            <a:spcAft>
              <a:spcPts val="600"/>
            </a:spcAft>
          </a:pPr>
          <a:endParaRPr lang="en-US" sz="1150" kern="1200">
            <a:solidFill>
              <a:schemeClr val="tx1"/>
            </a:solidFill>
            <a:latin typeface="+mn-lt"/>
          </a:endParaRPr>
        </a:p>
      </dsp:txBody>
      <dsp:txXfrm rot="-5400000">
        <a:off x="3176209" y="8668074"/>
        <a:ext cx="216020" cy="218147"/>
      </dsp:txXfrm>
    </dsp:sp>
    <dsp:sp modelId="{43D646E5-6F05-4CC7-AA79-DE2A45AB7592}">
      <dsp:nvSpPr>
        <dsp:cNvPr id="0" name=""/>
        <dsp:cNvSpPr/>
      </dsp:nvSpPr>
      <dsp:spPr>
        <a:xfrm>
          <a:off x="0" y="9090966"/>
          <a:ext cx="6568440" cy="2191979"/>
        </a:xfrm>
        <a:prstGeom prst="roundRect">
          <a:avLst>
            <a:gd name="adj" fmla="val 10000"/>
          </a:avLst>
        </a:prstGeom>
        <a:solidFill>
          <a:schemeClr val="lt1">
            <a:hueOff val="0"/>
            <a:satOff val="0"/>
            <a:lumOff val="0"/>
            <a:alphaOff val="0"/>
          </a:schemeClr>
        </a:solidFill>
        <a:ln w="19050" cap="flat" cmpd="sng" algn="ctr">
          <a:solidFill>
            <a:srgbClr val="7030A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rtlCol="1" anchor="ctr" anchorCtr="0">
          <a:noAutofit/>
        </a:bodyPr>
        <a:lstStyle/>
        <a:p>
          <a:pPr lvl="0" algn="r" defTabSz="511175" rtl="1">
            <a:lnSpc>
              <a:spcPts val="1600"/>
            </a:lnSpc>
            <a:spcBef>
              <a:spcPct val="0"/>
            </a:spcBef>
            <a:spcAft>
              <a:spcPts val="600"/>
            </a:spcAft>
          </a:pPr>
          <a:r>
            <a:rPr lang="ur-pk" sz="1150" b="1" kern="1200">
              <a:solidFill>
                <a:schemeClr val="tx1"/>
              </a:solidFill>
              <a:effectLst/>
              <a:latin typeface="+mn-lt"/>
              <a:ea typeface="Calibri" panose="020F0502020204030204" pitchFamily="34" charset="0"/>
              <a:cs typeface="Times New Roman" panose="02020603050405020304" pitchFamily="18" charset="0"/>
            </a:rPr>
            <a:t>PMRT مکمل ہونے کے بعد</a:t>
          </a:r>
          <a:endParaRPr lang="en-US" sz="1150" b="1" kern="1200" dirty="0">
            <a:solidFill>
              <a:schemeClr val="tx1"/>
            </a:solidFill>
            <a:latin typeface="+mn-lt"/>
          </a:endParaRPr>
        </a:p>
        <a:p>
          <a:pPr marL="57150" lvl="1" indent="-57150" algn="r" defTabSz="511175" rtl="1">
            <a:lnSpc>
              <a:spcPts val="1600"/>
            </a:lnSpc>
            <a:spcBef>
              <a:spcPct val="0"/>
            </a:spcBef>
            <a:spcAft>
              <a:spcPts val="600"/>
            </a:spcAft>
            <a:buChar char="••"/>
          </a:pPr>
          <a:r>
            <a:rPr lang="ur-pk" sz="1150" kern="1200">
              <a:solidFill>
                <a:schemeClr val="tx1"/>
              </a:solidFill>
              <a:latin typeface="+mn-lt"/>
            </a:rPr>
            <a:t> PMRT ٹیم PMRT سسٹم میں رکھی گئی معلومات کو ایک سالانہ رپورٹ اور PMRT کا استعمال جس طریقے سے کیا جاتا ہے اسے اور پورے یوکے سے ماخوذ نتائج کے بارے میں دوسری رپورٹیں تحریر کرنے کے لیے معلومات کا استعمال کرتی ہے۔ شائع شدہ نتائج میں کسی انفرادی ماں، بچوں اور فیملیز کی شناخت نہیں ہوتی ہے۔</a:t>
          </a:r>
          <a:r>
            <a:rPr lang="ur-pk" sz="1150" strike="sngStrike" kern="1200">
              <a:solidFill>
                <a:schemeClr val="tx1"/>
              </a:solidFill>
              <a:latin typeface="+mn-lt"/>
            </a:rPr>
            <a:t> </a:t>
          </a:r>
          <a:endParaRPr lang="en-US" sz="1150" kern="1200" dirty="0">
            <a:solidFill>
              <a:schemeClr val="tx1"/>
            </a:solidFill>
            <a:latin typeface="+mn-lt"/>
          </a:endParaRPr>
        </a:p>
        <a:p>
          <a:pPr marL="57150" lvl="1" indent="-57150" algn="r" defTabSz="511175" rtl="1">
            <a:lnSpc>
              <a:spcPts val="1600"/>
            </a:lnSpc>
            <a:spcBef>
              <a:spcPct val="0"/>
            </a:spcBef>
            <a:spcAft>
              <a:spcPts val="600"/>
            </a:spcAft>
            <a:buChar char="••"/>
          </a:pPr>
          <a:r>
            <a:rPr lang="ur-pk" sz="1150" kern="1200">
              <a:solidFill>
                <a:schemeClr val="tx1"/>
              </a:solidFill>
              <a:latin typeface="+mn-lt"/>
            </a:rPr>
            <a:t> PMRT کی رپورٹیں دایاؤں، ڈاکٹروں، محققین، باہمی شراکت داروں، محکمہ صحت و سماجی نگہداشت اور ڈیوولڈ حکومت میں کام کرنے والے لوگوں کے ساتھ شیئر کی جاتی ہیں تاکہ ہر کوئی نگہداشت میں اصلاحات کرنے کا طریقہ جان لے۔ </a:t>
          </a:r>
          <a:endParaRPr lang="en-US" sz="1150" kern="1200" dirty="0">
            <a:solidFill>
              <a:schemeClr val="tx1"/>
            </a:solidFill>
            <a:latin typeface="+mn-lt"/>
          </a:endParaRPr>
        </a:p>
        <a:p>
          <a:pPr marL="57150" lvl="1" indent="-57150" algn="r" defTabSz="511175" rtl="1">
            <a:lnSpc>
              <a:spcPts val="1600"/>
            </a:lnSpc>
            <a:spcBef>
              <a:spcPct val="0"/>
            </a:spcBef>
            <a:spcAft>
              <a:spcPts val="600"/>
            </a:spcAft>
            <a:buChar char="••"/>
          </a:pPr>
          <a:r>
            <a:rPr lang="ur-pk" sz="1150" kern="1200" dirty="0">
              <a:solidFill>
                <a:schemeClr val="tx1"/>
              </a:solidFill>
              <a:effectLst/>
              <a:latin typeface="+mn-lt"/>
              <a:ea typeface="Calibri" panose="020F0502020204030204" pitchFamily="34" charset="0"/>
              <a:cs typeface="Times New Roman" panose="02020603050405020304" pitchFamily="18" charset="0"/>
            </a:rPr>
            <a:t> اگر آپ کے کوئی دیگر سوالات یا تبصرے ہوں تو، آپ اپنے کلیدی رابطہ سے رابطہ کر سکتے/سکتی ہیں، یا Sands </a:t>
          </a:r>
          <a:r>
            <a:rPr lang="ur-pk" sz="1150" kern="1200" dirty="0" smtClean="0">
              <a:solidFill>
                <a:schemeClr val="tx1"/>
              </a:solidFill>
              <a:effectLst/>
              <a:latin typeface="+mn-lt"/>
              <a:ea typeface="Calibri" panose="020F0502020204030204" pitchFamily="34" charset="0"/>
              <a:cs typeface="Times New Roman" panose="02020603050405020304" pitchFamily="18" charset="0"/>
            </a:rPr>
            <a:t>کو </a:t>
          </a:r>
          <a:r>
            <a:rPr lang="ur-pk" sz="1150" b="1" kern="1200" dirty="0" smtClean="0"/>
            <a:t> </a:t>
          </a:r>
          <a:r>
            <a:rPr lang="ur-pk" sz="1150" kern="1200" dirty="0" smtClean="0">
              <a:solidFill>
                <a:schemeClr val="tx1"/>
              </a:solidFill>
              <a:effectLst/>
              <a:latin typeface="+mn-lt"/>
              <a:ea typeface="Calibri" panose="020F0502020204030204" pitchFamily="34" charset="0"/>
              <a:cs typeface="Times New Roman" panose="02020603050405020304" pitchFamily="18" charset="0"/>
            </a:rPr>
            <a:t>پر کال کر سکتے/سکتی ہیں</a:t>
          </a:r>
          <a:endParaRPr lang="en-US" sz="1150" kern="1200" dirty="0">
            <a:solidFill>
              <a:schemeClr val="tx1"/>
            </a:solidFill>
            <a:latin typeface="+mn-lt"/>
          </a:endParaRPr>
        </a:p>
        <a:p>
          <a:pPr marL="57150" lvl="1" indent="-57150" algn="r" defTabSz="511175" rtl="1">
            <a:lnSpc>
              <a:spcPts val="1600"/>
            </a:lnSpc>
            <a:spcBef>
              <a:spcPct val="0"/>
            </a:spcBef>
            <a:spcAft>
              <a:spcPts val="600"/>
            </a:spcAft>
            <a:buChar char="••"/>
          </a:pPr>
          <a:r>
            <a:rPr lang="en-US" sz="1150" kern="1200" dirty="0" smtClean="0">
              <a:solidFill>
                <a:schemeClr val="tx1"/>
              </a:solidFill>
              <a:latin typeface="+mn-lt"/>
            </a:rPr>
            <a:t>0808 164 3332</a:t>
          </a:r>
          <a:endParaRPr lang="en-US" sz="1150" kern="1200" dirty="0">
            <a:solidFill>
              <a:schemeClr val="tx1"/>
            </a:solidFill>
            <a:latin typeface="+mn-lt"/>
          </a:endParaRPr>
        </a:p>
      </dsp:txBody>
      <dsp:txXfrm>
        <a:off x="64201" y="9155167"/>
        <a:ext cx="6440038" cy="2063577"/>
      </dsp:txXfrm>
    </dsp:sp>
  </dsp:spTree>
</dsp:drawing>
</file>

<file path=ppt/diagrams/layout1.xml><?xml version="1.0" encoding="utf-8"?>
<dgm:layoutDef xmlns:dgm="http://schemas.openxmlformats.org/drawingml/2006/diagram" xmlns:a="http://schemas.openxmlformats.org/drawingml/2006/main" uniqueId="urn:microsoft.com/office/officeart/2005/8/layout/process2">
  <dgm:title val=""/>
  <dgm:desc val=""/>
  <dgm:catLst>
    <dgm:cat type="process"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resizeHandles val="exact"/>
    </dgm:varLst>
    <dgm:alg type="lin">
      <dgm:param type="linDir" val="fromT"/>
    </dgm:alg>
    <dgm:shape xmlns:r="http://schemas.openxmlformats.org/officeDocument/2006/relationships" r:blip="">
      <dgm:adjLst/>
    </dgm:shape>
    <dgm:presOf/>
    <dgm:constrLst>
      <dgm:constr type="h" for="ch" ptType="node" refType="h"/>
      <dgm:constr type="h" for="ch" ptType="sibTrans" refType="h" refFor="ch" refPtType="node" fact="0.5"/>
      <dgm:constr type="w" for="ch" ptType="node"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choose name="Name0">
          <dgm:if name="Name1" axis="root des" ptType="all node" func="maxDepth" op="gt" val="1">
            <dgm:alg type="tx">
              <dgm:param type="parTxLTRAlign" val="l"/>
              <dgm:param type="parTxRTLAlign" val="r"/>
              <dgm:param type="txAnchorVertCh" val="mid"/>
            </dgm:alg>
          </dgm:if>
          <dgm:else name="Name2">
            <dgm:alg type="tx"/>
          </dgm:else>
        </dgm:choose>
        <dgm:shape xmlns:r="http://schemas.openxmlformats.org/officeDocument/2006/relationships" type="roundRect" r:blip="">
          <dgm:adjLst>
            <dgm:adj idx="1" val="0.1"/>
          </dgm:adjLst>
        </dgm:shape>
        <dgm:presOf axis="desOrSelf" ptType="node"/>
        <dgm:constrLst>
          <dgm:constr type="w" refType="h" fact="1.8"/>
          <dgm:constr type="tMarg" refType="primFontSz" fact="0.3"/>
          <dgm:constr type="bMarg" refType="primFontSz" fact="0.3"/>
          <dgm:constr type="lMarg" refType="primFontSz" fact="0.3"/>
          <dgm:constr type="rMarg" refType="primFontSz" fact="0.3"/>
        </dgm:constrLst>
        <dgm:ruleLst>
          <dgm:rule type="primFontSz" val="18" fact="NaN" max="NaN"/>
          <dgm:rule type="w" val="NaN" fact="4" max="NaN"/>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w" refType="h" fact="0.9"/>
            <dgm:constr type="connDist"/>
            <dgm:constr type="wArH" refType="w" fact="0.5"/>
            <dgm:constr type="hArH" refType="w"/>
            <dgm:constr type="stemThick" refType="w" fact="0.6"/>
            <dgm:constr type="begPad" refType="connDist" fact="0.125"/>
            <dgm:constr type="endPad" refType="connDist" fact="0.125"/>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995312"/>
            <a:ext cx="5829300" cy="4244622"/>
          </a:xfrm>
        </p:spPr>
        <p:txBody>
          <a:bodyPr rtlCol="1" anchor="b"/>
          <a:lstStyle>
            <a:lvl1pPr algn="ctr" rtl="1">
              <a:defRPr sz="4500"/>
            </a:lvl1pPr>
          </a:lstStyle>
          <a:p>
            <a:pPr rtl="1"/>
            <a:r>
              <a:rPr lang="ur-pk"/>
              <a:t>Click to edit Master title style</a:t>
            </a:r>
            <a:endParaRPr lang="en-US" dirty="0"/>
          </a:p>
        </p:txBody>
      </p:sp>
      <p:sp>
        <p:nvSpPr>
          <p:cNvPr id="3" name="Subtitle 2"/>
          <p:cNvSpPr>
            <a:spLocks noGrp="1"/>
          </p:cNvSpPr>
          <p:nvPr>
            <p:ph type="subTitle" idx="1"/>
          </p:nvPr>
        </p:nvSpPr>
        <p:spPr>
          <a:xfrm>
            <a:off x="857250" y="6403623"/>
            <a:ext cx="5143500" cy="2943577"/>
          </a:xfrm>
        </p:spPr>
        <p:txBody>
          <a:bodyPr rtlCol="1"/>
          <a:lstStyle>
            <a:lvl1pPr marL="0" indent="0" algn="ctr" rtl="1">
              <a:buNone/>
              <a:defRPr sz="1800"/>
            </a:lvl1pPr>
            <a:lvl2pPr marL="342900" indent="0" algn="ctr" rtl="1">
              <a:buNone/>
              <a:defRPr sz="1500"/>
            </a:lvl2pPr>
            <a:lvl3pPr marL="685800" indent="0" algn="ctr" rtl="1">
              <a:buNone/>
              <a:defRPr sz="1350"/>
            </a:lvl3pPr>
            <a:lvl4pPr marL="1028700" indent="0" algn="ctr" rtl="1">
              <a:buNone/>
              <a:defRPr sz="1200"/>
            </a:lvl4pPr>
            <a:lvl5pPr marL="1371600" indent="0" algn="ctr" rtl="1">
              <a:buNone/>
              <a:defRPr sz="1200"/>
            </a:lvl5pPr>
            <a:lvl6pPr marL="1714500" indent="0" algn="ctr" rtl="1">
              <a:buNone/>
              <a:defRPr sz="1200"/>
            </a:lvl6pPr>
            <a:lvl7pPr marL="2057400" indent="0" algn="ctr" rtl="1">
              <a:buNone/>
              <a:defRPr sz="1200"/>
            </a:lvl7pPr>
            <a:lvl8pPr marL="2400300" indent="0" algn="ctr" rtl="1">
              <a:buNone/>
              <a:defRPr sz="1200"/>
            </a:lvl8pPr>
            <a:lvl9pPr marL="2743200" indent="0" algn="ctr" rtl="1">
              <a:buNone/>
              <a:defRPr sz="1200"/>
            </a:lvl9pPr>
          </a:lstStyle>
          <a:p>
            <a:pPr rtl="1"/>
            <a:r>
              <a:rPr lang="ur-pk"/>
              <a:t>Click to edit Master subtitle style</a:t>
            </a:r>
            <a:endParaRPr lang="en-US" dirty="0"/>
          </a:p>
        </p:txBody>
      </p:sp>
      <p:sp>
        <p:nvSpPr>
          <p:cNvPr id="4" name="Date Placeholder 3"/>
          <p:cNvSpPr>
            <a:spLocks noGrp="1"/>
          </p:cNvSpPr>
          <p:nvPr>
            <p:ph type="dt" sz="half" idx="10"/>
          </p:nvPr>
        </p:nvSpPr>
        <p:spPr/>
        <p:txBody>
          <a:bodyPr rtlCol="1"/>
          <a:lstStyle/>
          <a:p>
            <a:pPr rtl="1"/>
            <a:fld id="{6567122E-181A-474F-B923-A6306847EDCC}" type="datetimeFigureOut">
              <a:rPr lang="en-GB" smtClean="0"/>
              <a:t>24/10/2024</a:t>
            </a:fld>
            <a:endParaRPr lang="en-GB"/>
          </a:p>
        </p:txBody>
      </p:sp>
      <p:sp>
        <p:nvSpPr>
          <p:cNvPr id="5" name="Footer Placeholder 4"/>
          <p:cNvSpPr>
            <a:spLocks noGrp="1"/>
          </p:cNvSpPr>
          <p:nvPr>
            <p:ph type="ftr" sz="quarter" idx="11"/>
          </p:nvPr>
        </p:nvSpPr>
        <p:spPr/>
        <p:txBody>
          <a:bodyPr rtlCol="1"/>
          <a:lstStyle/>
          <a:p>
            <a:pPr rtl="1"/>
            <a:endParaRPr lang="en-GB"/>
          </a:p>
        </p:txBody>
      </p:sp>
      <p:sp>
        <p:nvSpPr>
          <p:cNvPr id="6" name="Slide Number Placeholder 5"/>
          <p:cNvSpPr>
            <a:spLocks noGrp="1"/>
          </p:cNvSpPr>
          <p:nvPr>
            <p:ph type="sldNum" sz="quarter" idx="12"/>
          </p:nvPr>
        </p:nvSpPr>
        <p:spPr/>
        <p:txBody>
          <a:bodyPr rtlCol="1"/>
          <a:lstStyle/>
          <a:p>
            <a:pPr rtl="1"/>
            <a:fld id="{33D37FE2-9EC0-4833-B4A6-F3D93FD44992}" type="slidenum">
              <a:rPr lang="en-GB" smtClean="0"/>
              <a:t>‹#›</a:t>
            </a:fld>
            <a:endParaRPr lang="en-GB"/>
          </a:p>
        </p:txBody>
      </p:sp>
    </p:spTree>
    <p:extLst>
      <p:ext uri="{BB962C8B-B14F-4D97-AF65-F5344CB8AC3E}">
        <p14:creationId xmlns:p14="http://schemas.microsoft.com/office/powerpoint/2010/main" val="126680894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rtlCol="1"/>
          <a:lstStyle/>
          <a:p>
            <a:pPr rtl="1"/>
            <a:r>
              <a:rPr lang="ur-pk"/>
              <a:t>Click to edit Master title style</a:t>
            </a:r>
            <a:endParaRPr lang="en-US" dirty="0"/>
          </a:p>
        </p:txBody>
      </p:sp>
      <p:sp>
        <p:nvSpPr>
          <p:cNvPr id="3" name="Vertical Text Placeholder 2"/>
          <p:cNvSpPr>
            <a:spLocks noGrp="1"/>
          </p:cNvSpPr>
          <p:nvPr>
            <p:ph type="body" orient="vert" idx="1"/>
          </p:nvPr>
        </p:nvSpPr>
        <p:spPr/>
        <p:txBody>
          <a:bodyPr vert="eaVert" rtlCol="1"/>
          <a:lstStyle/>
          <a:p>
            <a:pPr lvl="0" rtl="1"/>
            <a:r>
              <a:rPr lang="ur-pk"/>
              <a:t>Edit Master text styles</a:t>
            </a:r>
          </a:p>
          <a:p>
            <a:pPr lvl="1" rtl="1"/>
            <a:r>
              <a:rPr lang="ur-pk"/>
              <a:t>Second level</a:t>
            </a:r>
          </a:p>
          <a:p>
            <a:pPr lvl="2" rtl="1"/>
            <a:r>
              <a:rPr lang="ur-pk"/>
              <a:t>Third level</a:t>
            </a:r>
          </a:p>
          <a:p>
            <a:pPr lvl="3" rtl="1"/>
            <a:r>
              <a:rPr lang="ur-pk"/>
              <a:t>Fourth level</a:t>
            </a:r>
          </a:p>
          <a:p>
            <a:pPr lvl="4" rtl="1"/>
            <a:r>
              <a:rPr lang="ur-pk"/>
              <a:t>Fifth level</a:t>
            </a:r>
            <a:endParaRPr lang="en-US" dirty="0"/>
          </a:p>
        </p:txBody>
      </p:sp>
      <p:sp>
        <p:nvSpPr>
          <p:cNvPr id="4" name="Date Placeholder 3"/>
          <p:cNvSpPr>
            <a:spLocks noGrp="1"/>
          </p:cNvSpPr>
          <p:nvPr>
            <p:ph type="dt" sz="half" idx="10"/>
          </p:nvPr>
        </p:nvSpPr>
        <p:spPr/>
        <p:txBody>
          <a:bodyPr rtlCol="1"/>
          <a:lstStyle/>
          <a:p>
            <a:pPr rtl="1"/>
            <a:fld id="{6567122E-181A-474F-B923-A6306847EDCC}" type="datetimeFigureOut">
              <a:rPr lang="en-GB" smtClean="0"/>
              <a:t>24/10/2024</a:t>
            </a:fld>
            <a:endParaRPr lang="en-GB"/>
          </a:p>
        </p:txBody>
      </p:sp>
      <p:sp>
        <p:nvSpPr>
          <p:cNvPr id="5" name="Footer Placeholder 4"/>
          <p:cNvSpPr>
            <a:spLocks noGrp="1"/>
          </p:cNvSpPr>
          <p:nvPr>
            <p:ph type="ftr" sz="quarter" idx="11"/>
          </p:nvPr>
        </p:nvSpPr>
        <p:spPr/>
        <p:txBody>
          <a:bodyPr rtlCol="1"/>
          <a:lstStyle/>
          <a:p>
            <a:pPr rtl="1"/>
            <a:endParaRPr lang="en-GB"/>
          </a:p>
        </p:txBody>
      </p:sp>
      <p:sp>
        <p:nvSpPr>
          <p:cNvPr id="6" name="Slide Number Placeholder 5"/>
          <p:cNvSpPr>
            <a:spLocks noGrp="1"/>
          </p:cNvSpPr>
          <p:nvPr>
            <p:ph type="sldNum" sz="quarter" idx="12"/>
          </p:nvPr>
        </p:nvSpPr>
        <p:spPr/>
        <p:txBody>
          <a:bodyPr rtlCol="1"/>
          <a:lstStyle/>
          <a:p>
            <a:pPr rtl="1"/>
            <a:fld id="{33D37FE2-9EC0-4833-B4A6-F3D93FD44992}" type="slidenum">
              <a:rPr lang="en-GB" smtClean="0"/>
              <a:t>‹#›</a:t>
            </a:fld>
            <a:endParaRPr lang="en-GB"/>
          </a:p>
        </p:txBody>
      </p:sp>
    </p:spTree>
    <p:extLst>
      <p:ext uri="{BB962C8B-B14F-4D97-AF65-F5344CB8AC3E}">
        <p14:creationId xmlns:p14="http://schemas.microsoft.com/office/powerpoint/2010/main" val="10855689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649111"/>
            <a:ext cx="1478756" cy="10332156"/>
          </a:xfrm>
        </p:spPr>
        <p:txBody>
          <a:bodyPr vert="eaVert" rtlCol="1"/>
          <a:lstStyle/>
          <a:p>
            <a:pPr rtl="1"/>
            <a:r>
              <a:rPr lang="ur-pk"/>
              <a:t>Click to edit Master title style</a:t>
            </a:r>
            <a:endParaRPr lang="en-US" dirty="0"/>
          </a:p>
        </p:txBody>
      </p:sp>
      <p:sp>
        <p:nvSpPr>
          <p:cNvPr id="3" name="Vertical Text Placeholder 2"/>
          <p:cNvSpPr>
            <a:spLocks noGrp="1"/>
          </p:cNvSpPr>
          <p:nvPr>
            <p:ph type="body" orient="vert" idx="1"/>
          </p:nvPr>
        </p:nvSpPr>
        <p:spPr>
          <a:xfrm>
            <a:off x="471488" y="649111"/>
            <a:ext cx="4350544" cy="10332156"/>
          </a:xfrm>
        </p:spPr>
        <p:txBody>
          <a:bodyPr vert="eaVert" rtlCol="1"/>
          <a:lstStyle/>
          <a:p>
            <a:pPr lvl="0" rtl="1"/>
            <a:r>
              <a:rPr lang="ur-pk"/>
              <a:t>Edit Master text styles</a:t>
            </a:r>
          </a:p>
          <a:p>
            <a:pPr lvl="1" rtl="1"/>
            <a:r>
              <a:rPr lang="ur-pk"/>
              <a:t>Second level</a:t>
            </a:r>
          </a:p>
          <a:p>
            <a:pPr lvl="2" rtl="1"/>
            <a:r>
              <a:rPr lang="ur-pk"/>
              <a:t>Third level</a:t>
            </a:r>
          </a:p>
          <a:p>
            <a:pPr lvl="3" rtl="1"/>
            <a:r>
              <a:rPr lang="ur-pk"/>
              <a:t>Fourth level</a:t>
            </a:r>
          </a:p>
          <a:p>
            <a:pPr lvl="4" rtl="1"/>
            <a:r>
              <a:rPr lang="ur-pk"/>
              <a:t>Fifth level</a:t>
            </a:r>
            <a:endParaRPr lang="en-US" dirty="0"/>
          </a:p>
        </p:txBody>
      </p:sp>
      <p:sp>
        <p:nvSpPr>
          <p:cNvPr id="4" name="Date Placeholder 3"/>
          <p:cNvSpPr>
            <a:spLocks noGrp="1"/>
          </p:cNvSpPr>
          <p:nvPr>
            <p:ph type="dt" sz="half" idx="10"/>
          </p:nvPr>
        </p:nvSpPr>
        <p:spPr/>
        <p:txBody>
          <a:bodyPr rtlCol="1"/>
          <a:lstStyle/>
          <a:p>
            <a:pPr rtl="1"/>
            <a:fld id="{6567122E-181A-474F-B923-A6306847EDCC}" type="datetimeFigureOut">
              <a:rPr lang="en-GB" smtClean="0"/>
              <a:t>24/10/2024</a:t>
            </a:fld>
            <a:endParaRPr lang="en-GB"/>
          </a:p>
        </p:txBody>
      </p:sp>
      <p:sp>
        <p:nvSpPr>
          <p:cNvPr id="5" name="Footer Placeholder 4"/>
          <p:cNvSpPr>
            <a:spLocks noGrp="1"/>
          </p:cNvSpPr>
          <p:nvPr>
            <p:ph type="ftr" sz="quarter" idx="11"/>
          </p:nvPr>
        </p:nvSpPr>
        <p:spPr/>
        <p:txBody>
          <a:bodyPr rtlCol="1"/>
          <a:lstStyle/>
          <a:p>
            <a:pPr rtl="1"/>
            <a:endParaRPr lang="en-GB"/>
          </a:p>
        </p:txBody>
      </p:sp>
      <p:sp>
        <p:nvSpPr>
          <p:cNvPr id="6" name="Slide Number Placeholder 5"/>
          <p:cNvSpPr>
            <a:spLocks noGrp="1"/>
          </p:cNvSpPr>
          <p:nvPr>
            <p:ph type="sldNum" sz="quarter" idx="12"/>
          </p:nvPr>
        </p:nvSpPr>
        <p:spPr/>
        <p:txBody>
          <a:bodyPr rtlCol="1"/>
          <a:lstStyle/>
          <a:p>
            <a:pPr rtl="1"/>
            <a:fld id="{33D37FE2-9EC0-4833-B4A6-F3D93FD44992}" type="slidenum">
              <a:rPr lang="en-GB" smtClean="0"/>
              <a:t>‹#›</a:t>
            </a:fld>
            <a:endParaRPr lang="en-GB"/>
          </a:p>
        </p:txBody>
      </p:sp>
    </p:spTree>
    <p:extLst>
      <p:ext uri="{BB962C8B-B14F-4D97-AF65-F5344CB8AC3E}">
        <p14:creationId xmlns:p14="http://schemas.microsoft.com/office/powerpoint/2010/main" val="32364268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rtlCol="1"/>
          <a:lstStyle/>
          <a:p>
            <a:pPr rtl="1"/>
            <a:r>
              <a:rPr lang="ur-pk"/>
              <a:t>Click to edit Master title style</a:t>
            </a:r>
            <a:endParaRPr lang="en-US" dirty="0"/>
          </a:p>
        </p:txBody>
      </p:sp>
      <p:sp>
        <p:nvSpPr>
          <p:cNvPr id="3" name="Content Placeholder 2"/>
          <p:cNvSpPr>
            <a:spLocks noGrp="1"/>
          </p:cNvSpPr>
          <p:nvPr>
            <p:ph idx="1"/>
          </p:nvPr>
        </p:nvSpPr>
        <p:spPr/>
        <p:txBody>
          <a:bodyPr rtlCol="1"/>
          <a:lstStyle/>
          <a:p>
            <a:pPr lvl="0" rtl="1"/>
            <a:r>
              <a:rPr lang="ur-pk"/>
              <a:t>Edit Master text styles</a:t>
            </a:r>
          </a:p>
          <a:p>
            <a:pPr lvl="1" rtl="1"/>
            <a:r>
              <a:rPr lang="ur-pk"/>
              <a:t>Second level</a:t>
            </a:r>
          </a:p>
          <a:p>
            <a:pPr lvl="2" rtl="1"/>
            <a:r>
              <a:rPr lang="ur-pk"/>
              <a:t>Third level</a:t>
            </a:r>
          </a:p>
          <a:p>
            <a:pPr lvl="3" rtl="1"/>
            <a:r>
              <a:rPr lang="ur-pk"/>
              <a:t>Fourth level</a:t>
            </a:r>
          </a:p>
          <a:p>
            <a:pPr lvl="4" rtl="1"/>
            <a:r>
              <a:rPr lang="ur-pk"/>
              <a:t>Fifth level</a:t>
            </a:r>
            <a:endParaRPr lang="en-US" dirty="0"/>
          </a:p>
        </p:txBody>
      </p:sp>
      <p:sp>
        <p:nvSpPr>
          <p:cNvPr id="4" name="Date Placeholder 3"/>
          <p:cNvSpPr>
            <a:spLocks noGrp="1"/>
          </p:cNvSpPr>
          <p:nvPr>
            <p:ph type="dt" sz="half" idx="10"/>
          </p:nvPr>
        </p:nvSpPr>
        <p:spPr/>
        <p:txBody>
          <a:bodyPr rtlCol="1"/>
          <a:lstStyle/>
          <a:p>
            <a:pPr rtl="1"/>
            <a:fld id="{6567122E-181A-474F-B923-A6306847EDCC}" type="datetimeFigureOut">
              <a:rPr lang="en-GB" smtClean="0"/>
              <a:t>24/10/2024</a:t>
            </a:fld>
            <a:endParaRPr lang="en-GB"/>
          </a:p>
        </p:txBody>
      </p:sp>
      <p:sp>
        <p:nvSpPr>
          <p:cNvPr id="5" name="Footer Placeholder 4"/>
          <p:cNvSpPr>
            <a:spLocks noGrp="1"/>
          </p:cNvSpPr>
          <p:nvPr>
            <p:ph type="ftr" sz="quarter" idx="11"/>
          </p:nvPr>
        </p:nvSpPr>
        <p:spPr/>
        <p:txBody>
          <a:bodyPr rtlCol="1"/>
          <a:lstStyle/>
          <a:p>
            <a:pPr rtl="1"/>
            <a:endParaRPr lang="en-GB"/>
          </a:p>
        </p:txBody>
      </p:sp>
      <p:sp>
        <p:nvSpPr>
          <p:cNvPr id="6" name="Slide Number Placeholder 5"/>
          <p:cNvSpPr>
            <a:spLocks noGrp="1"/>
          </p:cNvSpPr>
          <p:nvPr>
            <p:ph type="sldNum" sz="quarter" idx="12"/>
          </p:nvPr>
        </p:nvSpPr>
        <p:spPr/>
        <p:txBody>
          <a:bodyPr rtlCol="1"/>
          <a:lstStyle/>
          <a:p>
            <a:pPr rtl="1"/>
            <a:fld id="{33D37FE2-9EC0-4833-B4A6-F3D93FD44992}" type="slidenum">
              <a:rPr lang="en-GB" smtClean="0"/>
              <a:t>‹#›</a:t>
            </a:fld>
            <a:endParaRPr lang="en-GB"/>
          </a:p>
        </p:txBody>
      </p:sp>
    </p:spTree>
    <p:extLst>
      <p:ext uri="{BB962C8B-B14F-4D97-AF65-F5344CB8AC3E}">
        <p14:creationId xmlns:p14="http://schemas.microsoft.com/office/powerpoint/2010/main" val="10139444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67916" y="3039537"/>
            <a:ext cx="5915025" cy="5071532"/>
          </a:xfrm>
        </p:spPr>
        <p:txBody>
          <a:bodyPr rtlCol="1" anchor="b"/>
          <a:lstStyle>
            <a:lvl1pPr algn="r" rtl="1">
              <a:defRPr sz="4500"/>
            </a:lvl1pPr>
          </a:lstStyle>
          <a:p>
            <a:pPr rtl="1"/>
            <a:r>
              <a:rPr lang="ur-pk"/>
              <a:t>Click to edit Master title style</a:t>
            </a:r>
            <a:endParaRPr lang="en-US" dirty="0"/>
          </a:p>
        </p:txBody>
      </p:sp>
      <p:sp>
        <p:nvSpPr>
          <p:cNvPr id="3" name="Text Placeholder 2"/>
          <p:cNvSpPr>
            <a:spLocks noGrp="1"/>
          </p:cNvSpPr>
          <p:nvPr>
            <p:ph type="body" idx="1"/>
          </p:nvPr>
        </p:nvSpPr>
        <p:spPr>
          <a:xfrm>
            <a:off x="467916" y="8159048"/>
            <a:ext cx="5915025" cy="2666999"/>
          </a:xfrm>
        </p:spPr>
        <p:txBody>
          <a:bodyPr rtlCol="1"/>
          <a:lstStyle>
            <a:lvl1pPr marL="0" indent="0" algn="r" rtl="1">
              <a:buNone/>
              <a:defRPr sz="1800">
                <a:solidFill>
                  <a:schemeClr val="tx1"/>
                </a:solidFill>
              </a:defRPr>
            </a:lvl1pPr>
            <a:lvl2pPr marL="342900" indent="0" algn="r" rtl="1">
              <a:buNone/>
              <a:defRPr sz="1500">
                <a:solidFill>
                  <a:schemeClr val="tx1">
                    <a:tint val="75000"/>
                  </a:schemeClr>
                </a:solidFill>
              </a:defRPr>
            </a:lvl2pPr>
            <a:lvl3pPr marL="685800" indent="0" algn="r" rtl="1">
              <a:buNone/>
              <a:defRPr sz="1350">
                <a:solidFill>
                  <a:schemeClr val="tx1">
                    <a:tint val="75000"/>
                  </a:schemeClr>
                </a:solidFill>
              </a:defRPr>
            </a:lvl3pPr>
            <a:lvl4pPr marL="1028700" indent="0" algn="r" rtl="1">
              <a:buNone/>
              <a:defRPr sz="1200">
                <a:solidFill>
                  <a:schemeClr val="tx1">
                    <a:tint val="75000"/>
                  </a:schemeClr>
                </a:solidFill>
              </a:defRPr>
            </a:lvl4pPr>
            <a:lvl5pPr marL="1371600" indent="0" algn="r" rtl="1">
              <a:buNone/>
              <a:defRPr sz="1200">
                <a:solidFill>
                  <a:schemeClr val="tx1">
                    <a:tint val="75000"/>
                  </a:schemeClr>
                </a:solidFill>
              </a:defRPr>
            </a:lvl5pPr>
            <a:lvl6pPr marL="1714500" indent="0" algn="r" rtl="1">
              <a:buNone/>
              <a:defRPr sz="1200">
                <a:solidFill>
                  <a:schemeClr val="tx1">
                    <a:tint val="75000"/>
                  </a:schemeClr>
                </a:solidFill>
              </a:defRPr>
            </a:lvl6pPr>
            <a:lvl7pPr marL="2057400" indent="0" algn="r" rtl="1">
              <a:buNone/>
              <a:defRPr sz="1200">
                <a:solidFill>
                  <a:schemeClr val="tx1">
                    <a:tint val="75000"/>
                  </a:schemeClr>
                </a:solidFill>
              </a:defRPr>
            </a:lvl7pPr>
            <a:lvl8pPr marL="2400300" indent="0" algn="r" rtl="1">
              <a:buNone/>
              <a:defRPr sz="1200">
                <a:solidFill>
                  <a:schemeClr val="tx1">
                    <a:tint val="75000"/>
                  </a:schemeClr>
                </a:solidFill>
              </a:defRPr>
            </a:lvl8pPr>
            <a:lvl9pPr marL="2743200" indent="0" algn="r" rtl="1">
              <a:buNone/>
              <a:defRPr sz="1200">
                <a:solidFill>
                  <a:schemeClr val="tx1">
                    <a:tint val="75000"/>
                  </a:schemeClr>
                </a:solidFill>
              </a:defRPr>
            </a:lvl9pPr>
          </a:lstStyle>
          <a:p>
            <a:pPr lvl="0" rtl="1"/>
            <a:r>
              <a:rPr lang="ur-pk"/>
              <a:t>Edit Master text styles</a:t>
            </a:r>
          </a:p>
        </p:txBody>
      </p:sp>
      <p:sp>
        <p:nvSpPr>
          <p:cNvPr id="4" name="Date Placeholder 3"/>
          <p:cNvSpPr>
            <a:spLocks noGrp="1"/>
          </p:cNvSpPr>
          <p:nvPr>
            <p:ph type="dt" sz="half" idx="10"/>
          </p:nvPr>
        </p:nvSpPr>
        <p:spPr/>
        <p:txBody>
          <a:bodyPr rtlCol="1"/>
          <a:lstStyle/>
          <a:p>
            <a:pPr rtl="1"/>
            <a:fld id="{6567122E-181A-474F-B923-A6306847EDCC}" type="datetimeFigureOut">
              <a:rPr lang="en-GB" smtClean="0"/>
              <a:t>24/10/2024</a:t>
            </a:fld>
            <a:endParaRPr lang="en-GB"/>
          </a:p>
        </p:txBody>
      </p:sp>
      <p:sp>
        <p:nvSpPr>
          <p:cNvPr id="5" name="Footer Placeholder 4"/>
          <p:cNvSpPr>
            <a:spLocks noGrp="1"/>
          </p:cNvSpPr>
          <p:nvPr>
            <p:ph type="ftr" sz="quarter" idx="11"/>
          </p:nvPr>
        </p:nvSpPr>
        <p:spPr/>
        <p:txBody>
          <a:bodyPr rtlCol="1"/>
          <a:lstStyle/>
          <a:p>
            <a:pPr rtl="1"/>
            <a:endParaRPr lang="en-GB"/>
          </a:p>
        </p:txBody>
      </p:sp>
      <p:sp>
        <p:nvSpPr>
          <p:cNvPr id="6" name="Slide Number Placeholder 5"/>
          <p:cNvSpPr>
            <a:spLocks noGrp="1"/>
          </p:cNvSpPr>
          <p:nvPr>
            <p:ph type="sldNum" sz="quarter" idx="12"/>
          </p:nvPr>
        </p:nvSpPr>
        <p:spPr/>
        <p:txBody>
          <a:bodyPr rtlCol="1"/>
          <a:lstStyle/>
          <a:p>
            <a:pPr rtl="1"/>
            <a:fld id="{33D37FE2-9EC0-4833-B4A6-F3D93FD44992}" type="slidenum">
              <a:rPr lang="en-GB" smtClean="0"/>
              <a:t>‹#›</a:t>
            </a:fld>
            <a:endParaRPr lang="en-GB"/>
          </a:p>
        </p:txBody>
      </p:sp>
    </p:spTree>
    <p:extLst>
      <p:ext uri="{BB962C8B-B14F-4D97-AF65-F5344CB8AC3E}">
        <p14:creationId xmlns:p14="http://schemas.microsoft.com/office/powerpoint/2010/main" val="324713270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rtlCol="1"/>
          <a:lstStyle/>
          <a:p>
            <a:pPr rtl="1"/>
            <a:r>
              <a:rPr lang="ur-pk"/>
              <a:t>Click to edit Master title style</a:t>
            </a:r>
            <a:endParaRPr lang="en-US" dirty="0"/>
          </a:p>
        </p:txBody>
      </p:sp>
      <p:sp>
        <p:nvSpPr>
          <p:cNvPr id="3" name="Content Placeholder 2"/>
          <p:cNvSpPr>
            <a:spLocks noGrp="1"/>
          </p:cNvSpPr>
          <p:nvPr>
            <p:ph sz="half" idx="1"/>
          </p:nvPr>
        </p:nvSpPr>
        <p:spPr>
          <a:xfrm>
            <a:off x="471488" y="3245556"/>
            <a:ext cx="2914650" cy="7735712"/>
          </a:xfrm>
        </p:spPr>
        <p:txBody>
          <a:bodyPr rtlCol="1"/>
          <a:lstStyle/>
          <a:p>
            <a:pPr lvl="0" rtl="1"/>
            <a:r>
              <a:rPr lang="ur-pk"/>
              <a:t>Edit Master text styles</a:t>
            </a:r>
          </a:p>
          <a:p>
            <a:pPr lvl="1" rtl="1"/>
            <a:r>
              <a:rPr lang="ur-pk"/>
              <a:t>Second level</a:t>
            </a:r>
          </a:p>
          <a:p>
            <a:pPr lvl="2" rtl="1"/>
            <a:r>
              <a:rPr lang="ur-pk"/>
              <a:t>Third level</a:t>
            </a:r>
          </a:p>
          <a:p>
            <a:pPr lvl="3" rtl="1"/>
            <a:r>
              <a:rPr lang="ur-pk"/>
              <a:t>Fourth level</a:t>
            </a:r>
          </a:p>
          <a:p>
            <a:pPr lvl="4" rtl="1"/>
            <a:r>
              <a:rPr lang="ur-pk"/>
              <a:t>Fifth level</a:t>
            </a:r>
            <a:endParaRPr lang="en-US" dirty="0"/>
          </a:p>
        </p:txBody>
      </p:sp>
      <p:sp>
        <p:nvSpPr>
          <p:cNvPr id="4" name="Content Placeholder 3"/>
          <p:cNvSpPr>
            <a:spLocks noGrp="1"/>
          </p:cNvSpPr>
          <p:nvPr>
            <p:ph sz="half" idx="2"/>
          </p:nvPr>
        </p:nvSpPr>
        <p:spPr>
          <a:xfrm>
            <a:off x="3471863" y="3245556"/>
            <a:ext cx="2914650" cy="7735712"/>
          </a:xfrm>
        </p:spPr>
        <p:txBody>
          <a:bodyPr rtlCol="1"/>
          <a:lstStyle/>
          <a:p>
            <a:pPr lvl="0" rtl="1"/>
            <a:r>
              <a:rPr lang="ur-pk"/>
              <a:t>Edit Master text styles</a:t>
            </a:r>
          </a:p>
          <a:p>
            <a:pPr lvl="1" rtl="1"/>
            <a:r>
              <a:rPr lang="ur-pk"/>
              <a:t>Second level</a:t>
            </a:r>
          </a:p>
          <a:p>
            <a:pPr lvl="2" rtl="1"/>
            <a:r>
              <a:rPr lang="ur-pk"/>
              <a:t>Third level</a:t>
            </a:r>
          </a:p>
          <a:p>
            <a:pPr lvl="3" rtl="1"/>
            <a:r>
              <a:rPr lang="ur-pk"/>
              <a:t>Fourth level</a:t>
            </a:r>
          </a:p>
          <a:p>
            <a:pPr lvl="4" rtl="1"/>
            <a:r>
              <a:rPr lang="ur-pk"/>
              <a:t>Fifth level</a:t>
            </a:r>
            <a:endParaRPr lang="en-US" dirty="0"/>
          </a:p>
        </p:txBody>
      </p:sp>
      <p:sp>
        <p:nvSpPr>
          <p:cNvPr id="5" name="Date Placeholder 4"/>
          <p:cNvSpPr>
            <a:spLocks noGrp="1"/>
          </p:cNvSpPr>
          <p:nvPr>
            <p:ph type="dt" sz="half" idx="10"/>
          </p:nvPr>
        </p:nvSpPr>
        <p:spPr/>
        <p:txBody>
          <a:bodyPr rtlCol="1"/>
          <a:lstStyle/>
          <a:p>
            <a:pPr rtl="1"/>
            <a:fld id="{6567122E-181A-474F-B923-A6306847EDCC}" type="datetimeFigureOut">
              <a:rPr lang="en-GB" smtClean="0"/>
              <a:t>24/10/2024</a:t>
            </a:fld>
            <a:endParaRPr lang="en-GB"/>
          </a:p>
        </p:txBody>
      </p:sp>
      <p:sp>
        <p:nvSpPr>
          <p:cNvPr id="6" name="Footer Placeholder 5"/>
          <p:cNvSpPr>
            <a:spLocks noGrp="1"/>
          </p:cNvSpPr>
          <p:nvPr>
            <p:ph type="ftr" sz="quarter" idx="11"/>
          </p:nvPr>
        </p:nvSpPr>
        <p:spPr/>
        <p:txBody>
          <a:bodyPr rtlCol="1"/>
          <a:lstStyle/>
          <a:p>
            <a:pPr rtl="1"/>
            <a:endParaRPr lang="en-GB"/>
          </a:p>
        </p:txBody>
      </p:sp>
      <p:sp>
        <p:nvSpPr>
          <p:cNvPr id="7" name="Slide Number Placeholder 6"/>
          <p:cNvSpPr>
            <a:spLocks noGrp="1"/>
          </p:cNvSpPr>
          <p:nvPr>
            <p:ph type="sldNum" sz="quarter" idx="12"/>
          </p:nvPr>
        </p:nvSpPr>
        <p:spPr/>
        <p:txBody>
          <a:bodyPr rtlCol="1"/>
          <a:lstStyle/>
          <a:p>
            <a:pPr rtl="1"/>
            <a:fld id="{33D37FE2-9EC0-4833-B4A6-F3D93FD44992}" type="slidenum">
              <a:rPr lang="en-GB" smtClean="0"/>
              <a:t>‹#›</a:t>
            </a:fld>
            <a:endParaRPr lang="en-GB"/>
          </a:p>
        </p:txBody>
      </p:sp>
    </p:spTree>
    <p:extLst>
      <p:ext uri="{BB962C8B-B14F-4D97-AF65-F5344CB8AC3E}">
        <p14:creationId xmlns:p14="http://schemas.microsoft.com/office/powerpoint/2010/main" val="13938871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72381" y="649114"/>
            <a:ext cx="5915025" cy="2356556"/>
          </a:xfrm>
        </p:spPr>
        <p:txBody>
          <a:bodyPr rtlCol="1"/>
          <a:lstStyle/>
          <a:p>
            <a:pPr rtl="1"/>
            <a:r>
              <a:rPr lang="ur-pk"/>
              <a:t>Click to edit Master title style</a:t>
            </a:r>
            <a:endParaRPr lang="en-US" dirty="0"/>
          </a:p>
        </p:txBody>
      </p:sp>
      <p:sp>
        <p:nvSpPr>
          <p:cNvPr id="3" name="Text Placeholder 2"/>
          <p:cNvSpPr>
            <a:spLocks noGrp="1"/>
          </p:cNvSpPr>
          <p:nvPr>
            <p:ph type="body" idx="1"/>
          </p:nvPr>
        </p:nvSpPr>
        <p:spPr>
          <a:xfrm>
            <a:off x="472381" y="2988734"/>
            <a:ext cx="2901255" cy="1464732"/>
          </a:xfrm>
        </p:spPr>
        <p:txBody>
          <a:bodyPr rtlCol="1" anchor="b"/>
          <a:lstStyle>
            <a:lvl1pPr marL="0" indent="0" algn="r" rtl="1">
              <a:buNone/>
              <a:defRPr sz="1800" b="1"/>
            </a:lvl1pPr>
            <a:lvl2pPr marL="342900" indent="0" algn="r" rtl="1">
              <a:buNone/>
              <a:defRPr sz="1500" b="1"/>
            </a:lvl2pPr>
            <a:lvl3pPr marL="685800" indent="0" algn="r" rtl="1">
              <a:buNone/>
              <a:defRPr sz="1350" b="1"/>
            </a:lvl3pPr>
            <a:lvl4pPr marL="1028700" indent="0" algn="r" rtl="1">
              <a:buNone/>
              <a:defRPr sz="1200" b="1"/>
            </a:lvl4pPr>
            <a:lvl5pPr marL="1371600" indent="0" algn="r" rtl="1">
              <a:buNone/>
              <a:defRPr sz="1200" b="1"/>
            </a:lvl5pPr>
            <a:lvl6pPr marL="1714500" indent="0" algn="r" rtl="1">
              <a:buNone/>
              <a:defRPr sz="1200" b="1"/>
            </a:lvl6pPr>
            <a:lvl7pPr marL="2057400" indent="0" algn="r" rtl="1">
              <a:buNone/>
              <a:defRPr sz="1200" b="1"/>
            </a:lvl7pPr>
            <a:lvl8pPr marL="2400300" indent="0" algn="r" rtl="1">
              <a:buNone/>
              <a:defRPr sz="1200" b="1"/>
            </a:lvl8pPr>
            <a:lvl9pPr marL="2743200" indent="0" algn="r" rtl="1">
              <a:buNone/>
              <a:defRPr sz="1200" b="1"/>
            </a:lvl9pPr>
          </a:lstStyle>
          <a:p>
            <a:pPr lvl="0" rtl="1"/>
            <a:r>
              <a:rPr lang="ur-pk"/>
              <a:t>Edit Master text styles</a:t>
            </a:r>
          </a:p>
        </p:txBody>
      </p:sp>
      <p:sp>
        <p:nvSpPr>
          <p:cNvPr id="4" name="Content Placeholder 3"/>
          <p:cNvSpPr>
            <a:spLocks noGrp="1"/>
          </p:cNvSpPr>
          <p:nvPr>
            <p:ph sz="half" idx="2"/>
          </p:nvPr>
        </p:nvSpPr>
        <p:spPr>
          <a:xfrm>
            <a:off x="472381" y="4453467"/>
            <a:ext cx="2901255" cy="6550379"/>
          </a:xfrm>
        </p:spPr>
        <p:txBody>
          <a:bodyPr rtlCol="1"/>
          <a:lstStyle/>
          <a:p>
            <a:pPr lvl="0" rtl="1"/>
            <a:r>
              <a:rPr lang="ur-pk"/>
              <a:t>Edit Master text styles</a:t>
            </a:r>
          </a:p>
          <a:p>
            <a:pPr lvl="1" rtl="1"/>
            <a:r>
              <a:rPr lang="ur-pk"/>
              <a:t>Second level</a:t>
            </a:r>
          </a:p>
          <a:p>
            <a:pPr lvl="2" rtl="1"/>
            <a:r>
              <a:rPr lang="ur-pk"/>
              <a:t>Third level</a:t>
            </a:r>
          </a:p>
          <a:p>
            <a:pPr lvl="3" rtl="1"/>
            <a:r>
              <a:rPr lang="ur-pk"/>
              <a:t>Fourth level</a:t>
            </a:r>
          </a:p>
          <a:p>
            <a:pPr lvl="4" rtl="1"/>
            <a:r>
              <a:rPr lang="ur-pk"/>
              <a:t>Fifth level</a:t>
            </a:r>
            <a:endParaRPr lang="en-US" dirty="0"/>
          </a:p>
        </p:txBody>
      </p:sp>
      <p:sp>
        <p:nvSpPr>
          <p:cNvPr id="5" name="Text Placeholder 4"/>
          <p:cNvSpPr>
            <a:spLocks noGrp="1"/>
          </p:cNvSpPr>
          <p:nvPr>
            <p:ph type="body" sz="quarter" idx="3"/>
          </p:nvPr>
        </p:nvSpPr>
        <p:spPr>
          <a:xfrm>
            <a:off x="3471863" y="2988734"/>
            <a:ext cx="2915543" cy="1464732"/>
          </a:xfrm>
        </p:spPr>
        <p:txBody>
          <a:bodyPr rtlCol="1" anchor="b"/>
          <a:lstStyle>
            <a:lvl1pPr marL="0" indent="0" algn="r" rtl="1">
              <a:buNone/>
              <a:defRPr sz="1800" b="1"/>
            </a:lvl1pPr>
            <a:lvl2pPr marL="342900" indent="0" algn="r" rtl="1">
              <a:buNone/>
              <a:defRPr sz="1500" b="1"/>
            </a:lvl2pPr>
            <a:lvl3pPr marL="685800" indent="0" algn="r" rtl="1">
              <a:buNone/>
              <a:defRPr sz="1350" b="1"/>
            </a:lvl3pPr>
            <a:lvl4pPr marL="1028700" indent="0" algn="r" rtl="1">
              <a:buNone/>
              <a:defRPr sz="1200" b="1"/>
            </a:lvl4pPr>
            <a:lvl5pPr marL="1371600" indent="0" algn="r" rtl="1">
              <a:buNone/>
              <a:defRPr sz="1200" b="1"/>
            </a:lvl5pPr>
            <a:lvl6pPr marL="1714500" indent="0" algn="r" rtl="1">
              <a:buNone/>
              <a:defRPr sz="1200" b="1"/>
            </a:lvl6pPr>
            <a:lvl7pPr marL="2057400" indent="0" algn="r" rtl="1">
              <a:buNone/>
              <a:defRPr sz="1200" b="1"/>
            </a:lvl7pPr>
            <a:lvl8pPr marL="2400300" indent="0" algn="r" rtl="1">
              <a:buNone/>
              <a:defRPr sz="1200" b="1"/>
            </a:lvl8pPr>
            <a:lvl9pPr marL="2743200" indent="0" algn="r" rtl="1">
              <a:buNone/>
              <a:defRPr sz="1200" b="1"/>
            </a:lvl9pPr>
          </a:lstStyle>
          <a:p>
            <a:pPr lvl="0" rtl="1"/>
            <a:r>
              <a:rPr lang="ur-pk"/>
              <a:t>Edit Master text styles</a:t>
            </a:r>
          </a:p>
        </p:txBody>
      </p:sp>
      <p:sp>
        <p:nvSpPr>
          <p:cNvPr id="6" name="Content Placeholder 5"/>
          <p:cNvSpPr>
            <a:spLocks noGrp="1"/>
          </p:cNvSpPr>
          <p:nvPr>
            <p:ph sz="quarter" idx="4"/>
          </p:nvPr>
        </p:nvSpPr>
        <p:spPr>
          <a:xfrm>
            <a:off x="3471863" y="4453467"/>
            <a:ext cx="2915543" cy="6550379"/>
          </a:xfrm>
        </p:spPr>
        <p:txBody>
          <a:bodyPr rtlCol="1"/>
          <a:lstStyle/>
          <a:p>
            <a:pPr lvl="0" rtl="1"/>
            <a:r>
              <a:rPr lang="ur-pk"/>
              <a:t>Edit Master text styles</a:t>
            </a:r>
          </a:p>
          <a:p>
            <a:pPr lvl="1" rtl="1"/>
            <a:r>
              <a:rPr lang="ur-pk"/>
              <a:t>Second level</a:t>
            </a:r>
          </a:p>
          <a:p>
            <a:pPr lvl="2" rtl="1"/>
            <a:r>
              <a:rPr lang="ur-pk"/>
              <a:t>Third level</a:t>
            </a:r>
          </a:p>
          <a:p>
            <a:pPr lvl="3" rtl="1"/>
            <a:r>
              <a:rPr lang="ur-pk"/>
              <a:t>Fourth level</a:t>
            </a:r>
          </a:p>
          <a:p>
            <a:pPr lvl="4" rtl="1"/>
            <a:r>
              <a:rPr lang="ur-pk"/>
              <a:t>Fifth level</a:t>
            </a:r>
            <a:endParaRPr lang="en-US" dirty="0"/>
          </a:p>
        </p:txBody>
      </p:sp>
      <p:sp>
        <p:nvSpPr>
          <p:cNvPr id="7" name="Date Placeholder 6"/>
          <p:cNvSpPr>
            <a:spLocks noGrp="1"/>
          </p:cNvSpPr>
          <p:nvPr>
            <p:ph type="dt" sz="half" idx="10"/>
          </p:nvPr>
        </p:nvSpPr>
        <p:spPr/>
        <p:txBody>
          <a:bodyPr rtlCol="1"/>
          <a:lstStyle/>
          <a:p>
            <a:pPr rtl="1"/>
            <a:fld id="{6567122E-181A-474F-B923-A6306847EDCC}" type="datetimeFigureOut">
              <a:rPr lang="en-GB" smtClean="0"/>
              <a:t>24/10/2024</a:t>
            </a:fld>
            <a:endParaRPr lang="en-GB"/>
          </a:p>
        </p:txBody>
      </p:sp>
      <p:sp>
        <p:nvSpPr>
          <p:cNvPr id="8" name="Footer Placeholder 7"/>
          <p:cNvSpPr>
            <a:spLocks noGrp="1"/>
          </p:cNvSpPr>
          <p:nvPr>
            <p:ph type="ftr" sz="quarter" idx="11"/>
          </p:nvPr>
        </p:nvSpPr>
        <p:spPr/>
        <p:txBody>
          <a:bodyPr rtlCol="1"/>
          <a:lstStyle/>
          <a:p>
            <a:pPr rtl="1"/>
            <a:endParaRPr lang="en-GB"/>
          </a:p>
        </p:txBody>
      </p:sp>
      <p:sp>
        <p:nvSpPr>
          <p:cNvPr id="9" name="Slide Number Placeholder 8"/>
          <p:cNvSpPr>
            <a:spLocks noGrp="1"/>
          </p:cNvSpPr>
          <p:nvPr>
            <p:ph type="sldNum" sz="quarter" idx="12"/>
          </p:nvPr>
        </p:nvSpPr>
        <p:spPr/>
        <p:txBody>
          <a:bodyPr rtlCol="1"/>
          <a:lstStyle/>
          <a:p>
            <a:pPr rtl="1"/>
            <a:fld id="{33D37FE2-9EC0-4833-B4A6-F3D93FD44992}" type="slidenum">
              <a:rPr lang="en-GB" smtClean="0"/>
              <a:t>‹#›</a:t>
            </a:fld>
            <a:endParaRPr lang="en-GB"/>
          </a:p>
        </p:txBody>
      </p:sp>
    </p:spTree>
    <p:extLst>
      <p:ext uri="{BB962C8B-B14F-4D97-AF65-F5344CB8AC3E}">
        <p14:creationId xmlns:p14="http://schemas.microsoft.com/office/powerpoint/2010/main" val="41502421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rtlCol="1"/>
          <a:lstStyle/>
          <a:p>
            <a:pPr rtl="1"/>
            <a:r>
              <a:rPr lang="ur-pk"/>
              <a:t>Click to edit Master title style</a:t>
            </a:r>
            <a:endParaRPr lang="en-US" dirty="0"/>
          </a:p>
        </p:txBody>
      </p:sp>
      <p:sp>
        <p:nvSpPr>
          <p:cNvPr id="3" name="Date Placeholder 2"/>
          <p:cNvSpPr>
            <a:spLocks noGrp="1"/>
          </p:cNvSpPr>
          <p:nvPr>
            <p:ph type="dt" sz="half" idx="10"/>
          </p:nvPr>
        </p:nvSpPr>
        <p:spPr/>
        <p:txBody>
          <a:bodyPr rtlCol="1"/>
          <a:lstStyle/>
          <a:p>
            <a:pPr rtl="1"/>
            <a:fld id="{6567122E-181A-474F-B923-A6306847EDCC}" type="datetimeFigureOut">
              <a:rPr lang="en-GB" smtClean="0"/>
              <a:t>24/10/2024</a:t>
            </a:fld>
            <a:endParaRPr lang="en-GB"/>
          </a:p>
        </p:txBody>
      </p:sp>
      <p:sp>
        <p:nvSpPr>
          <p:cNvPr id="4" name="Footer Placeholder 3"/>
          <p:cNvSpPr>
            <a:spLocks noGrp="1"/>
          </p:cNvSpPr>
          <p:nvPr>
            <p:ph type="ftr" sz="quarter" idx="11"/>
          </p:nvPr>
        </p:nvSpPr>
        <p:spPr/>
        <p:txBody>
          <a:bodyPr rtlCol="1"/>
          <a:lstStyle/>
          <a:p>
            <a:pPr rtl="1"/>
            <a:endParaRPr lang="en-GB"/>
          </a:p>
        </p:txBody>
      </p:sp>
      <p:sp>
        <p:nvSpPr>
          <p:cNvPr id="5" name="Slide Number Placeholder 4"/>
          <p:cNvSpPr>
            <a:spLocks noGrp="1"/>
          </p:cNvSpPr>
          <p:nvPr>
            <p:ph type="sldNum" sz="quarter" idx="12"/>
          </p:nvPr>
        </p:nvSpPr>
        <p:spPr/>
        <p:txBody>
          <a:bodyPr rtlCol="1"/>
          <a:lstStyle/>
          <a:p>
            <a:pPr rtl="1"/>
            <a:fld id="{33D37FE2-9EC0-4833-B4A6-F3D93FD44992}" type="slidenum">
              <a:rPr lang="en-GB" smtClean="0"/>
              <a:t>‹#›</a:t>
            </a:fld>
            <a:endParaRPr lang="en-GB"/>
          </a:p>
        </p:txBody>
      </p:sp>
    </p:spTree>
    <p:extLst>
      <p:ext uri="{BB962C8B-B14F-4D97-AF65-F5344CB8AC3E}">
        <p14:creationId xmlns:p14="http://schemas.microsoft.com/office/powerpoint/2010/main" val="23097746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rtlCol="1"/>
          <a:lstStyle/>
          <a:p>
            <a:pPr rtl="1"/>
            <a:fld id="{6567122E-181A-474F-B923-A6306847EDCC}" type="datetimeFigureOut">
              <a:rPr lang="en-GB" smtClean="0"/>
              <a:t>24/10/2024</a:t>
            </a:fld>
            <a:endParaRPr lang="en-GB"/>
          </a:p>
        </p:txBody>
      </p:sp>
      <p:sp>
        <p:nvSpPr>
          <p:cNvPr id="3" name="Footer Placeholder 2"/>
          <p:cNvSpPr>
            <a:spLocks noGrp="1"/>
          </p:cNvSpPr>
          <p:nvPr>
            <p:ph type="ftr" sz="quarter" idx="11"/>
          </p:nvPr>
        </p:nvSpPr>
        <p:spPr/>
        <p:txBody>
          <a:bodyPr rtlCol="1"/>
          <a:lstStyle/>
          <a:p>
            <a:pPr rtl="1"/>
            <a:endParaRPr lang="en-GB"/>
          </a:p>
        </p:txBody>
      </p:sp>
      <p:sp>
        <p:nvSpPr>
          <p:cNvPr id="4" name="Slide Number Placeholder 3"/>
          <p:cNvSpPr>
            <a:spLocks noGrp="1"/>
          </p:cNvSpPr>
          <p:nvPr>
            <p:ph type="sldNum" sz="quarter" idx="12"/>
          </p:nvPr>
        </p:nvSpPr>
        <p:spPr/>
        <p:txBody>
          <a:bodyPr rtlCol="1"/>
          <a:lstStyle/>
          <a:p>
            <a:pPr rtl="1"/>
            <a:fld id="{33D37FE2-9EC0-4833-B4A6-F3D93FD44992}" type="slidenum">
              <a:rPr lang="en-GB" smtClean="0"/>
              <a:t>‹#›</a:t>
            </a:fld>
            <a:endParaRPr lang="en-GB"/>
          </a:p>
        </p:txBody>
      </p:sp>
    </p:spTree>
    <p:extLst>
      <p:ext uri="{BB962C8B-B14F-4D97-AF65-F5344CB8AC3E}">
        <p14:creationId xmlns:p14="http://schemas.microsoft.com/office/powerpoint/2010/main" val="14495485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812800"/>
            <a:ext cx="2211884" cy="2844800"/>
          </a:xfrm>
        </p:spPr>
        <p:txBody>
          <a:bodyPr rtlCol="1" anchor="b"/>
          <a:lstStyle>
            <a:lvl1pPr algn="r" rtl="1">
              <a:defRPr sz="2400"/>
            </a:lvl1pPr>
          </a:lstStyle>
          <a:p>
            <a:pPr rtl="1"/>
            <a:r>
              <a:rPr lang="ur-pk"/>
              <a:t>Click to edit Master title style</a:t>
            </a:r>
            <a:endParaRPr lang="en-US" dirty="0"/>
          </a:p>
        </p:txBody>
      </p:sp>
      <p:sp>
        <p:nvSpPr>
          <p:cNvPr id="3" name="Content Placeholder 2"/>
          <p:cNvSpPr>
            <a:spLocks noGrp="1"/>
          </p:cNvSpPr>
          <p:nvPr>
            <p:ph idx="1"/>
          </p:nvPr>
        </p:nvSpPr>
        <p:spPr>
          <a:xfrm>
            <a:off x="2915543" y="1755425"/>
            <a:ext cx="3471863" cy="8664222"/>
          </a:xfrm>
        </p:spPr>
        <p:txBody>
          <a:bodyPr rtlCol="1"/>
          <a:lstStyle>
            <a:lvl1pPr algn="r" rtl="1">
              <a:defRPr sz="2400"/>
            </a:lvl1pPr>
            <a:lvl2pPr algn="r" rtl="1">
              <a:defRPr sz="2100"/>
            </a:lvl2pPr>
            <a:lvl3pPr algn="r" rtl="1">
              <a:defRPr sz="1800"/>
            </a:lvl3pPr>
            <a:lvl4pPr algn="r" rtl="1">
              <a:defRPr sz="1500"/>
            </a:lvl4pPr>
            <a:lvl5pPr algn="r" rtl="1">
              <a:defRPr sz="1500"/>
            </a:lvl5pPr>
            <a:lvl6pPr algn="r" rtl="1">
              <a:defRPr sz="1500"/>
            </a:lvl6pPr>
            <a:lvl7pPr algn="r" rtl="1">
              <a:defRPr sz="1500"/>
            </a:lvl7pPr>
            <a:lvl8pPr algn="r" rtl="1">
              <a:defRPr sz="1500"/>
            </a:lvl8pPr>
            <a:lvl9pPr algn="r" rtl="1">
              <a:defRPr sz="1500"/>
            </a:lvl9pPr>
          </a:lstStyle>
          <a:p>
            <a:pPr lvl="0" rtl="1"/>
            <a:r>
              <a:rPr lang="ur-pk"/>
              <a:t>Edit Master text styles</a:t>
            </a:r>
          </a:p>
          <a:p>
            <a:pPr lvl="1" rtl="1"/>
            <a:r>
              <a:rPr lang="ur-pk"/>
              <a:t>Second level</a:t>
            </a:r>
          </a:p>
          <a:p>
            <a:pPr lvl="2" rtl="1"/>
            <a:r>
              <a:rPr lang="ur-pk"/>
              <a:t>Third level</a:t>
            </a:r>
          </a:p>
          <a:p>
            <a:pPr lvl="3" rtl="1"/>
            <a:r>
              <a:rPr lang="ur-pk"/>
              <a:t>Fourth level</a:t>
            </a:r>
          </a:p>
          <a:p>
            <a:pPr lvl="4" rtl="1"/>
            <a:r>
              <a:rPr lang="ur-pk"/>
              <a:t>Fifth level</a:t>
            </a:r>
            <a:endParaRPr lang="en-US" dirty="0"/>
          </a:p>
        </p:txBody>
      </p:sp>
      <p:sp>
        <p:nvSpPr>
          <p:cNvPr id="4" name="Text Placeholder 3"/>
          <p:cNvSpPr>
            <a:spLocks noGrp="1"/>
          </p:cNvSpPr>
          <p:nvPr>
            <p:ph type="body" sz="half" idx="2"/>
          </p:nvPr>
        </p:nvSpPr>
        <p:spPr>
          <a:xfrm>
            <a:off x="472381" y="3657600"/>
            <a:ext cx="2211884" cy="6776156"/>
          </a:xfrm>
        </p:spPr>
        <p:txBody>
          <a:bodyPr rtlCol="1"/>
          <a:lstStyle>
            <a:lvl1pPr marL="0" indent="0" algn="r" rtl="1">
              <a:buNone/>
              <a:defRPr sz="1200"/>
            </a:lvl1pPr>
            <a:lvl2pPr marL="342900" indent="0" algn="r" rtl="1">
              <a:buNone/>
              <a:defRPr sz="1050"/>
            </a:lvl2pPr>
            <a:lvl3pPr marL="685800" indent="0" algn="r" rtl="1">
              <a:buNone/>
              <a:defRPr sz="900"/>
            </a:lvl3pPr>
            <a:lvl4pPr marL="1028700" indent="0" algn="r" rtl="1">
              <a:buNone/>
              <a:defRPr sz="750"/>
            </a:lvl4pPr>
            <a:lvl5pPr marL="1371600" indent="0" algn="r" rtl="1">
              <a:buNone/>
              <a:defRPr sz="750"/>
            </a:lvl5pPr>
            <a:lvl6pPr marL="1714500" indent="0" algn="r" rtl="1">
              <a:buNone/>
              <a:defRPr sz="750"/>
            </a:lvl6pPr>
            <a:lvl7pPr marL="2057400" indent="0" algn="r" rtl="1">
              <a:buNone/>
              <a:defRPr sz="750"/>
            </a:lvl7pPr>
            <a:lvl8pPr marL="2400300" indent="0" algn="r" rtl="1">
              <a:buNone/>
              <a:defRPr sz="750"/>
            </a:lvl8pPr>
            <a:lvl9pPr marL="2743200" indent="0" algn="r" rtl="1">
              <a:buNone/>
              <a:defRPr sz="750"/>
            </a:lvl9pPr>
          </a:lstStyle>
          <a:p>
            <a:pPr lvl="0" rtl="1"/>
            <a:r>
              <a:rPr lang="ur-pk"/>
              <a:t>Edit Master text styles</a:t>
            </a:r>
          </a:p>
        </p:txBody>
      </p:sp>
      <p:sp>
        <p:nvSpPr>
          <p:cNvPr id="5" name="Date Placeholder 4"/>
          <p:cNvSpPr>
            <a:spLocks noGrp="1"/>
          </p:cNvSpPr>
          <p:nvPr>
            <p:ph type="dt" sz="half" idx="10"/>
          </p:nvPr>
        </p:nvSpPr>
        <p:spPr/>
        <p:txBody>
          <a:bodyPr rtlCol="1"/>
          <a:lstStyle/>
          <a:p>
            <a:pPr rtl="1"/>
            <a:fld id="{6567122E-181A-474F-B923-A6306847EDCC}" type="datetimeFigureOut">
              <a:rPr lang="en-GB" smtClean="0"/>
              <a:t>24/10/2024</a:t>
            </a:fld>
            <a:endParaRPr lang="en-GB"/>
          </a:p>
        </p:txBody>
      </p:sp>
      <p:sp>
        <p:nvSpPr>
          <p:cNvPr id="6" name="Footer Placeholder 5"/>
          <p:cNvSpPr>
            <a:spLocks noGrp="1"/>
          </p:cNvSpPr>
          <p:nvPr>
            <p:ph type="ftr" sz="quarter" idx="11"/>
          </p:nvPr>
        </p:nvSpPr>
        <p:spPr/>
        <p:txBody>
          <a:bodyPr rtlCol="1"/>
          <a:lstStyle/>
          <a:p>
            <a:pPr rtl="1"/>
            <a:endParaRPr lang="en-GB"/>
          </a:p>
        </p:txBody>
      </p:sp>
      <p:sp>
        <p:nvSpPr>
          <p:cNvPr id="7" name="Slide Number Placeholder 6"/>
          <p:cNvSpPr>
            <a:spLocks noGrp="1"/>
          </p:cNvSpPr>
          <p:nvPr>
            <p:ph type="sldNum" sz="quarter" idx="12"/>
          </p:nvPr>
        </p:nvSpPr>
        <p:spPr/>
        <p:txBody>
          <a:bodyPr rtlCol="1"/>
          <a:lstStyle/>
          <a:p>
            <a:pPr rtl="1"/>
            <a:fld id="{33D37FE2-9EC0-4833-B4A6-F3D93FD44992}" type="slidenum">
              <a:rPr lang="en-GB" smtClean="0"/>
              <a:t>‹#›</a:t>
            </a:fld>
            <a:endParaRPr lang="en-GB"/>
          </a:p>
        </p:txBody>
      </p:sp>
    </p:spTree>
    <p:extLst>
      <p:ext uri="{BB962C8B-B14F-4D97-AF65-F5344CB8AC3E}">
        <p14:creationId xmlns:p14="http://schemas.microsoft.com/office/powerpoint/2010/main" val="32127376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812800"/>
            <a:ext cx="2211884" cy="2844800"/>
          </a:xfrm>
        </p:spPr>
        <p:txBody>
          <a:bodyPr rtlCol="1" anchor="b"/>
          <a:lstStyle>
            <a:lvl1pPr algn="r" rtl="1">
              <a:defRPr sz="2400"/>
            </a:lvl1pPr>
          </a:lstStyle>
          <a:p>
            <a:pPr rtl="1"/>
            <a:r>
              <a:rPr lang="ur-pk"/>
              <a:t>Click to edit Master title style</a:t>
            </a:r>
            <a:endParaRPr lang="en-US" dirty="0"/>
          </a:p>
        </p:txBody>
      </p:sp>
      <p:sp>
        <p:nvSpPr>
          <p:cNvPr id="3" name="Picture Placeholder 2"/>
          <p:cNvSpPr>
            <a:spLocks noGrp="1" noChangeAspect="1"/>
          </p:cNvSpPr>
          <p:nvPr>
            <p:ph type="pic" idx="1"/>
          </p:nvPr>
        </p:nvSpPr>
        <p:spPr>
          <a:xfrm>
            <a:off x="2915543" y="1755425"/>
            <a:ext cx="3471863" cy="8664222"/>
          </a:xfrm>
        </p:spPr>
        <p:txBody>
          <a:bodyPr rtlCol="1" anchor="t"/>
          <a:lstStyle>
            <a:lvl1pPr marL="0" indent="0" algn="r" rtl="1">
              <a:buNone/>
              <a:defRPr sz="2400"/>
            </a:lvl1pPr>
            <a:lvl2pPr marL="342900" indent="0" algn="r" rtl="1">
              <a:buNone/>
              <a:defRPr sz="2100"/>
            </a:lvl2pPr>
            <a:lvl3pPr marL="685800" indent="0" algn="r" rtl="1">
              <a:buNone/>
              <a:defRPr sz="1800"/>
            </a:lvl3pPr>
            <a:lvl4pPr marL="1028700" indent="0" algn="r" rtl="1">
              <a:buNone/>
              <a:defRPr sz="1500"/>
            </a:lvl4pPr>
            <a:lvl5pPr marL="1371600" indent="0" algn="r" rtl="1">
              <a:buNone/>
              <a:defRPr sz="1500"/>
            </a:lvl5pPr>
            <a:lvl6pPr marL="1714500" indent="0" algn="r" rtl="1">
              <a:buNone/>
              <a:defRPr sz="1500"/>
            </a:lvl6pPr>
            <a:lvl7pPr marL="2057400" indent="0" algn="r" rtl="1">
              <a:buNone/>
              <a:defRPr sz="1500"/>
            </a:lvl7pPr>
            <a:lvl8pPr marL="2400300" indent="0" algn="r" rtl="1">
              <a:buNone/>
              <a:defRPr sz="1500"/>
            </a:lvl8pPr>
            <a:lvl9pPr marL="2743200" indent="0" algn="r" rtl="1">
              <a:buNone/>
              <a:defRPr sz="1500"/>
            </a:lvl9pPr>
          </a:lstStyle>
          <a:p>
            <a:pPr rtl="1"/>
            <a:r>
              <a:rPr lang="ur-pk"/>
              <a:t>Click icon to add picture</a:t>
            </a:r>
            <a:endParaRPr lang="en-US" dirty="0"/>
          </a:p>
        </p:txBody>
      </p:sp>
      <p:sp>
        <p:nvSpPr>
          <p:cNvPr id="4" name="Text Placeholder 3"/>
          <p:cNvSpPr>
            <a:spLocks noGrp="1"/>
          </p:cNvSpPr>
          <p:nvPr>
            <p:ph type="body" sz="half" idx="2"/>
          </p:nvPr>
        </p:nvSpPr>
        <p:spPr>
          <a:xfrm>
            <a:off x="472381" y="3657600"/>
            <a:ext cx="2211884" cy="6776156"/>
          </a:xfrm>
        </p:spPr>
        <p:txBody>
          <a:bodyPr rtlCol="1"/>
          <a:lstStyle>
            <a:lvl1pPr marL="0" indent="0" algn="r" rtl="1">
              <a:buNone/>
              <a:defRPr sz="1200"/>
            </a:lvl1pPr>
            <a:lvl2pPr marL="342900" indent="0" algn="r" rtl="1">
              <a:buNone/>
              <a:defRPr sz="1050"/>
            </a:lvl2pPr>
            <a:lvl3pPr marL="685800" indent="0" algn="r" rtl="1">
              <a:buNone/>
              <a:defRPr sz="900"/>
            </a:lvl3pPr>
            <a:lvl4pPr marL="1028700" indent="0" algn="r" rtl="1">
              <a:buNone/>
              <a:defRPr sz="750"/>
            </a:lvl4pPr>
            <a:lvl5pPr marL="1371600" indent="0" algn="r" rtl="1">
              <a:buNone/>
              <a:defRPr sz="750"/>
            </a:lvl5pPr>
            <a:lvl6pPr marL="1714500" indent="0" algn="r" rtl="1">
              <a:buNone/>
              <a:defRPr sz="750"/>
            </a:lvl6pPr>
            <a:lvl7pPr marL="2057400" indent="0" algn="r" rtl="1">
              <a:buNone/>
              <a:defRPr sz="750"/>
            </a:lvl7pPr>
            <a:lvl8pPr marL="2400300" indent="0" algn="r" rtl="1">
              <a:buNone/>
              <a:defRPr sz="750"/>
            </a:lvl8pPr>
            <a:lvl9pPr marL="2743200" indent="0" algn="r" rtl="1">
              <a:buNone/>
              <a:defRPr sz="750"/>
            </a:lvl9pPr>
          </a:lstStyle>
          <a:p>
            <a:pPr lvl="0" rtl="1"/>
            <a:r>
              <a:rPr lang="ur-pk"/>
              <a:t>Edit Master text styles</a:t>
            </a:r>
          </a:p>
        </p:txBody>
      </p:sp>
      <p:sp>
        <p:nvSpPr>
          <p:cNvPr id="5" name="Date Placeholder 4"/>
          <p:cNvSpPr>
            <a:spLocks noGrp="1"/>
          </p:cNvSpPr>
          <p:nvPr>
            <p:ph type="dt" sz="half" idx="10"/>
          </p:nvPr>
        </p:nvSpPr>
        <p:spPr/>
        <p:txBody>
          <a:bodyPr rtlCol="1"/>
          <a:lstStyle/>
          <a:p>
            <a:pPr rtl="1"/>
            <a:fld id="{6567122E-181A-474F-B923-A6306847EDCC}" type="datetimeFigureOut">
              <a:rPr lang="en-GB" smtClean="0"/>
              <a:t>24/10/2024</a:t>
            </a:fld>
            <a:endParaRPr lang="en-GB"/>
          </a:p>
        </p:txBody>
      </p:sp>
      <p:sp>
        <p:nvSpPr>
          <p:cNvPr id="6" name="Footer Placeholder 5"/>
          <p:cNvSpPr>
            <a:spLocks noGrp="1"/>
          </p:cNvSpPr>
          <p:nvPr>
            <p:ph type="ftr" sz="quarter" idx="11"/>
          </p:nvPr>
        </p:nvSpPr>
        <p:spPr/>
        <p:txBody>
          <a:bodyPr rtlCol="1"/>
          <a:lstStyle/>
          <a:p>
            <a:pPr rtl="1"/>
            <a:endParaRPr lang="en-GB"/>
          </a:p>
        </p:txBody>
      </p:sp>
      <p:sp>
        <p:nvSpPr>
          <p:cNvPr id="7" name="Slide Number Placeholder 6"/>
          <p:cNvSpPr>
            <a:spLocks noGrp="1"/>
          </p:cNvSpPr>
          <p:nvPr>
            <p:ph type="sldNum" sz="quarter" idx="12"/>
          </p:nvPr>
        </p:nvSpPr>
        <p:spPr/>
        <p:txBody>
          <a:bodyPr rtlCol="1"/>
          <a:lstStyle/>
          <a:p>
            <a:pPr rtl="1"/>
            <a:fld id="{33D37FE2-9EC0-4833-B4A6-F3D93FD44992}" type="slidenum">
              <a:rPr lang="en-GB" smtClean="0"/>
              <a:t>‹#›</a:t>
            </a:fld>
            <a:endParaRPr lang="en-GB"/>
          </a:p>
        </p:txBody>
      </p:sp>
    </p:spTree>
    <p:extLst>
      <p:ext uri="{BB962C8B-B14F-4D97-AF65-F5344CB8AC3E}">
        <p14:creationId xmlns:p14="http://schemas.microsoft.com/office/powerpoint/2010/main" val="10427600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649114"/>
            <a:ext cx="5915025" cy="2356556"/>
          </a:xfrm>
          <a:prstGeom prst="rect">
            <a:avLst/>
          </a:prstGeom>
        </p:spPr>
        <p:txBody>
          <a:bodyPr vert="horz" lIns="91440" tIns="45720" rIns="91440" bIns="45720" rtlCol="1" anchor="ctr">
            <a:normAutofit/>
          </a:bodyPr>
          <a:lstStyle/>
          <a:p>
            <a:pPr rtl="1"/>
            <a:r>
              <a:rPr lang="ur-pk"/>
              <a:t>Click to edit Master title style</a:t>
            </a:r>
            <a:endParaRPr lang="en-US" dirty="0"/>
          </a:p>
        </p:txBody>
      </p:sp>
      <p:sp>
        <p:nvSpPr>
          <p:cNvPr id="3" name="Text Placeholder 2"/>
          <p:cNvSpPr>
            <a:spLocks noGrp="1"/>
          </p:cNvSpPr>
          <p:nvPr>
            <p:ph type="body" idx="1"/>
          </p:nvPr>
        </p:nvSpPr>
        <p:spPr>
          <a:xfrm>
            <a:off x="471488" y="3245556"/>
            <a:ext cx="5915025" cy="7735712"/>
          </a:xfrm>
          <a:prstGeom prst="rect">
            <a:avLst/>
          </a:prstGeom>
        </p:spPr>
        <p:txBody>
          <a:bodyPr vert="horz" lIns="91440" tIns="45720" rIns="91440" bIns="45720" rtlCol="1">
            <a:normAutofit/>
          </a:bodyPr>
          <a:lstStyle/>
          <a:p>
            <a:pPr lvl="0" rtl="1"/>
            <a:r>
              <a:rPr lang="ur-pk"/>
              <a:t>Edit Master text styles</a:t>
            </a:r>
          </a:p>
          <a:p>
            <a:pPr lvl="1" rtl="1"/>
            <a:r>
              <a:rPr lang="ur-pk"/>
              <a:t>Second level</a:t>
            </a:r>
          </a:p>
          <a:p>
            <a:pPr lvl="2" rtl="1"/>
            <a:r>
              <a:rPr lang="ur-pk"/>
              <a:t>Third level</a:t>
            </a:r>
          </a:p>
          <a:p>
            <a:pPr lvl="3" rtl="1"/>
            <a:r>
              <a:rPr lang="ur-pk"/>
              <a:t>Fourth level</a:t>
            </a:r>
          </a:p>
          <a:p>
            <a:pPr lvl="4" rtl="1"/>
            <a:r>
              <a:rPr lang="ur-pk"/>
              <a:t>Fifth level</a:t>
            </a:r>
            <a:endParaRPr lang="en-US" dirty="0"/>
          </a:p>
        </p:txBody>
      </p:sp>
      <p:sp>
        <p:nvSpPr>
          <p:cNvPr id="4" name="Date Placeholder 3"/>
          <p:cNvSpPr>
            <a:spLocks noGrp="1"/>
          </p:cNvSpPr>
          <p:nvPr>
            <p:ph type="dt" sz="half" idx="2"/>
          </p:nvPr>
        </p:nvSpPr>
        <p:spPr>
          <a:xfrm>
            <a:off x="471488" y="11300181"/>
            <a:ext cx="1543050" cy="649111"/>
          </a:xfrm>
          <a:prstGeom prst="rect">
            <a:avLst/>
          </a:prstGeom>
        </p:spPr>
        <p:txBody>
          <a:bodyPr vert="horz" lIns="91440" tIns="45720" rIns="91440" bIns="45720" rtlCol="1" anchor="ctr"/>
          <a:lstStyle>
            <a:lvl1pPr algn="r" rtl="1">
              <a:defRPr sz="900">
                <a:solidFill>
                  <a:schemeClr val="tx1">
                    <a:tint val="75000"/>
                  </a:schemeClr>
                </a:solidFill>
              </a:defRPr>
            </a:lvl1pPr>
          </a:lstStyle>
          <a:p>
            <a:pPr rtl="1"/>
            <a:fld id="{6567122E-181A-474F-B923-A6306847EDCC}" type="datetimeFigureOut">
              <a:rPr lang="en-GB" smtClean="0"/>
              <a:t>24/10/2024</a:t>
            </a:fld>
            <a:endParaRPr lang="en-GB"/>
          </a:p>
        </p:txBody>
      </p:sp>
      <p:sp>
        <p:nvSpPr>
          <p:cNvPr id="5" name="Footer Placeholder 4"/>
          <p:cNvSpPr>
            <a:spLocks noGrp="1"/>
          </p:cNvSpPr>
          <p:nvPr>
            <p:ph type="ftr" sz="quarter" idx="3"/>
          </p:nvPr>
        </p:nvSpPr>
        <p:spPr>
          <a:xfrm>
            <a:off x="2271713" y="11300181"/>
            <a:ext cx="2314575" cy="649111"/>
          </a:xfrm>
          <a:prstGeom prst="rect">
            <a:avLst/>
          </a:prstGeom>
        </p:spPr>
        <p:txBody>
          <a:bodyPr vert="horz" lIns="91440" tIns="45720" rIns="91440" bIns="45720" rtlCol="1" anchor="ctr"/>
          <a:lstStyle>
            <a:lvl1pPr algn="ctr" rtl="1">
              <a:defRPr sz="900">
                <a:solidFill>
                  <a:schemeClr val="tx1">
                    <a:tint val="75000"/>
                  </a:schemeClr>
                </a:solidFill>
              </a:defRPr>
            </a:lvl1pPr>
          </a:lstStyle>
          <a:p>
            <a:pPr rtl="1"/>
            <a:endParaRPr lang="en-GB"/>
          </a:p>
        </p:txBody>
      </p:sp>
      <p:sp>
        <p:nvSpPr>
          <p:cNvPr id="6" name="Slide Number Placeholder 5"/>
          <p:cNvSpPr>
            <a:spLocks noGrp="1"/>
          </p:cNvSpPr>
          <p:nvPr>
            <p:ph type="sldNum" sz="quarter" idx="4"/>
          </p:nvPr>
        </p:nvSpPr>
        <p:spPr>
          <a:xfrm>
            <a:off x="4843463" y="11300181"/>
            <a:ext cx="1543050" cy="649111"/>
          </a:xfrm>
          <a:prstGeom prst="rect">
            <a:avLst/>
          </a:prstGeom>
        </p:spPr>
        <p:txBody>
          <a:bodyPr vert="horz" lIns="91440" tIns="45720" rIns="91440" bIns="45720" rtlCol="1" anchor="ctr"/>
          <a:lstStyle>
            <a:lvl1pPr algn="r" rtl="1">
              <a:defRPr sz="900">
                <a:solidFill>
                  <a:schemeClr val="tx1">
                    <a:tint val="75000"/>
                  </a:schemeClr>
                </a:solidFill>
              </a:defRPr>
            </a:lvl1pPr>
          </a:lstStyle>
          <a:p>
            <a:pPr rtl="1"/>
            <a:fld id="{33D37FE2-9EC0-4833-B4A6-F3D93FD44992}" type="slidenum">
              <a:rPr lang="en-GB" smtClean="0"/>
              <a:t>‹#›</a:t>
            </a:fld>
            <a:endParaRPr lang="en-GB"/>
          </a:p>
        </p:txBody>
      </p:sp>
    </p:spTree>
    <p:extLst>
      <p:ext uri="{BB962C8B-B14F-4D97-AF65-F5344CB8AC3E}">
        <p14:creationId xmlns:p14="http://schemas.microsoft.com/office/powerpoint/2010/main" val="85088100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r" defTabSz="685800" rtl="1"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r" defTabSz="685800" rtl="1"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r" defTabSz="685800" rtl="1"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r" defTabSz="685800" rtl="1"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r" defTabSz="685800" rtl="1"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r" defTabSz="685800" rtl="1"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r" defTabSz="685800" rtl="1"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r" defTabSz="685800" rtl="1"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r" defTabSz="685800" rtl="1"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r" defTabSz="685800" rtl="1"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r" defTabSz="685800" rtl="1" eaLnBrk="1" latinLnBrk="0" hangingPunct="1">
        <a:defRPr sz="1350" kern="1200">
          <a:solidFill>
            <a:schemeClr val="tx1"/>
          </a:solidFill>
          <a:latin typeface="+mn-lt"/>
          <a:ea typeface="+mn-ea"/>
          <a:cs typeface="+mn-cs"/>
        </a:defRPr>
      </a:lvl1pPr>
      <a:lvl2pPr marL="342900" algn="r" defTabSz="685800" rtl="1" eaLnBrk="1" latinLnBrk="0" hangingPunct="1">
        <a:defRPr sz="1350" kern="1200">
          <a:solidFill>
            <a:schemeClr val="tx1"/>
          </a:solidFill>
          <a:latin typeface="+mn-lt"/>
          <a:ea typeface="+mn-ea"/>
          <a:cs typeface="+mn-cs"/>
        </a:defRPr>
      </a:lvl2pPr>
      <a:lvl3pPr marL="685800" algn="r" defTabSz="685800" rtl="1" eaLnBrk="1" latinLnBrk="0" hangingPunct="1">
        <a:defRPr sz="1350" kern="1200">
          <a:solidFill>
            <a:schemeClr val="tx1"/>
          </a:solidFill>
          <a:latin typeface="+mn-lt"/>
          <a:ea typeface="+mn-ea"/>
          <a:cs typeface="+mn-cs"/>
        </a:defRPr>
      </a:lvl3pPr>
      <a:lvl4pPr marL="1028700" algn="r" defTabSz="685800" rtl="1" eaLnBrk="1" latinLnBrk="0" hangingPunct="1">
        <a:defRPr sz="1350" kern="1200">
          <a:solidFill>
            <a:schemeClr val="tx1"/>
          </a:solidFill>
          <a:latin typeface="+mn-lt"/>
          <a:ea typeface="+mn-ea"/>
          <a:cs typeface="+mn-cs"/>
        </a:defRPr>
      </a:lvl4pPr>
      <a:lvl5pPr marL="1371600" algn="r" defTabSz="685800" rtl="1" eaLnBrk="1" latinLnBrk="0" hangingPunct="1">
        <a:defRPr sz="1350" kern="1200">
          <a:solidFill>
            <a:schemeClr val="tx1"/>
          </a:solidFill>
          <a:latin typeface="+mn-lt"/>
          <a:ea typeface="+mn-ea"/>
          <a:cs typeface="+mn-cs"/>
        </a:defRPr>
      </a:lvl5pPr>
      <a:lvl6pPr marL="1714500" algn="r" defTabSz="685800" rtl="1" eaLnBrk="1" latinLnBrk="0" hangingPunct="1">
        <a:defRPr sz="1350" kern="1200">
          <a:solidFill>
            <a:schemeClr val="tx1"/>
          </a:solidFill>
          <a:latin typeface="+mn-lt"/>
          <a:ea typeface="+mn-ea"/>
          <a:cs typeface="+mn-cs"/>
        </a:defRPr>
      </a:lvl6pPr>
      <a:lvl7pPr marL="2057400" algn="r" defTabSz="685800" rtl="1" eaLnBrk="1" latinLnBrk="0" hangingPunct="1">
        <a:defRPr sz="1350" kern="1200">
          <a:solidFill>
            <a:schemeClr val="tx1"/>
          </a:solidFill>
          <a:latin typeface="+mn-lt"/>
          <a:ea typeface="+mn-ea"/>
          <a:cs typeface="+mn-cs"/>
        </a:defRPr>
      </a:lvl7pPr>
      <a:lvl8pPr marL="2400300" algn="r" defTabSz="685800" rtl="1" eaLnBrk="1" latinLnBrk="0" hangingPunct="1">
        <a:defRPr sz="1350" kern="1200">
          <a:solidFill>
            <a:schemeClr val="tx1"/>
          </a:solidFill>
          <a:latin typeface="+mn-lt"/>
          <a:ea typeface="+mn-ea"/>
          <a:cs typeface="+mn-cs"/>
        </a:defRPr>
      </a:lvl8pPr>
      <a:lvl9pPr marL="2743200" algn="r" defTabSz="685800" rtl="1"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1.png"/><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 name="Rectangle 4"/>
          <p:cNvSpPr/>
          <p:nvPr/>
        </p:nvSpPr>
        <p:spPr>
          <a:xfrm>
            <a:off x="548640" y="189714"/>
            <a:ext cx="4556760" cy="523220"/>
          </a:xfrm>
          <a:prstGeom prst="rect">
            <a:avLst/>
          </a:prstGeom>
        </p:spPr>
        <p:txBody>
          <a:bodyPr wrap="square" rtlCol="1">
            <a:spAutoFit/>
          </a:bodyPr>
          <a:lstStyle/>
          <a:p>
            <a:pPr algn="ctr" rtl="1"/>
            <a:r>
              <a:rPr lang="ur-pk" sz="1400" b="1" dirty="0">
                <a:latin typeface="Calibri" panose="020F0502020204030204" pitchFamily="34" charset="0"/>
                <a:ea typeface="Calibri" panose="020F0502020204030204" pitchFamily="34" charset="0"/>
                <a:cs typeface="Times New Roman" panose="02020603050405020304" pitchFamily="18" charset="0"/>
              </a:rPr>
              <a:t>قبل از ولادت شرح اموات کا جائزہ ٹول (Perinatal Mortality Review Tool, PMRT) والدین کے لیے کارروائی</a:t>
            </a:r>
            <a:endParaRPr lang="en-GB" sz="1400" dirty="0"/>
          </a:p>
        </p:txBody>
      </p:sp>
      <p:graphicFrame>
        <p:nvGraphicFramePr>
          <p:cNvPr id="6" name="Diagram 5"/>
          <p:cNvGraphicFramePr/>
          <p:nvPr>
            <p:extLst>
              <p:ext uri="{D42A27DB-BD31-4B8C-83A1-F6EECF244321}">
                <p14:modId xmlns:p14="http://schemas.microsoft.com/office/powerpoint/2010/main" val="3642312570"/>
              </p:ext>
            </p:extLst>
          </p:nvPr>
        </p:nvGraphicFramePr>
        <p:xfrm>
          <a:off x="137160" y="782111"/>
          <a:ext cx="6568440" cy="1128868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4" name="Picture 3"/>
          <p:cNvPicPr/>
          <p:nvPr/>
        </p:nvPicPr>
        <p:blipFill rotWithShape="1">
          <a:blip r:embed="rId7" cstate="print">
            <a:clrChange>
              <a:clrFrom>
                <a:srgbClr val="FFFFFF"/>
              </a:clrFrom>
              <a:clrTo>
                <a:srgbClr val="FFFFFF">
                  <a:alpha val="0"/>
                </a:srgbClr>
              </a:clrTo>
            </a:clrChange>
            <a:duotone>
              <a:prstClr val="black"/>
              <a:srgbClr val="7030A0">
                <a:tint val="45000"/>
                <a:satMod val="400000"/>
              </a:srgbClr>
            </a:duotone>
            <a:extLst>
              <a:ext uri="{28A0092B-C50C-407E-A947-70E740481C1C}">
                <a14:useLocalDpi xmlns:a14="http://schemas.microsoft.com/office/drawing/2010/main" val="0"/>
              </a:ext>
            </a:extLst>
          </a:blip>
          <a:srcRect l="1388" t="2461" r="1193" b="2360"/>
          <a:stretch/>
        </p:blipFill>
        <p:spPr bwMode="auto">
          <a:xfrm>
            <a:off x="5426014" y="189714"/>
            <a:ext cx="1279586" cy="526278"/>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611719377"/>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62FF8F588A776041B6814D3388853D73" ma:contentTypeVersion="23" ma:contentTypeDescription="Create a new document." ma:contentTypeScope="" ma:versionID="4052da0d66aa158fe6a514cb20ab26e0">
  <xsd:schema xmlns:xsd="http://www.w3.org/2001/XMLSchema" xmlns:xs="http://www.w3.org/2001/XMLSchema" xmlns:p="http://schemas.microsoft.com/office/2006/metadata/properties" xmlns:ns2="01b6115d-d022-4d93-82f8-434c9a1a213a" xmlns:ns3="26ac81d7-882e-42d2-9d47-cba2d952c058" targetNamespace="http://schemas.microsoft.com/office/2006/metadata/properties" ma:root="true" ma:fieldsID="819c45e9ef3432171fafdb8248158c4f" ns2:_="" ns3:_="">
    <xsd:import namespace="01b6115d-d022-4d93-82f8-434c9a1a213a"/>
    <xsd:import namespace="26ac81d7-882e-42d2-9d47-cba2d952c058"/>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3:SharedWithUsers" minOccurs="0"/>
                <xsd:element ref="ns3:SharedWithDetails" minOccurs="0"/>
                <xsd:element ref="ns2:MediaServiceDateTaken" minOccurs="0"/>
                <xsd:element ref="ns2:MediaServiceAutoTags" minOccurs="0"/>
                <xsd:element ref="ns2:MediaServiceGenerationTime" minOccurs="0"/>
                <xsd:element ref="ns2:MediaServiceEventHashCode" minOccurs="0"/>
                <xsd:element ref="ns2:_Flow_SignoffStatus" minOccurs="0"/>
                <xsd:element ref="ns2:MediaServiceOCR" minOccurs="0"/>
                <xsd:element ref="ns2:MediaServiceLocation" minOccurs="0"/>
                <xsd:element ref="ns2:MediaLengthInSeconds" minOccurs="0"/>
                <xsd:element ref="ns2:lcf76f155ced4ddcb4097134ff3c332f" minOccurs="0"/>
                <xsd:element ref="ns3:TaxCatchAll" minOccurs="0"/>
                <xsd:element ref="ns2:date" minOccurs="0"/>
                <xsd:element ref="ns2:MediaServiceObjectDetectorVersions" minOccurs="0"/>
                <xsd:element ref="ns2:dat" minOccurs="0"/>
                <xsd:element ref="ns2:link"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1b6115d-d022-4d93-82f8-434c9a1a213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Tags" ma:index="15" nillable="true" ma:displayName="Tags" ma:internalName="MediaServiceAutoTags"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_Flow_SignoffStatus" ma:index="18" nillable="true" ma:displayName="Sign-off status" ma:internalName="Sign_x002d_off_x0020_status">
      <xsd:simpleType>
        <xsd:restriction base="dms:Text"/>
      </xsd:simpleType>
    </xsd:element>
    <xsd:element name="MediaServiceOCR" ma:index="19" nillable="true" ma:displayName="Extracted Text" ma:internalName="MediaServiceOCR" ma:readOnly="true">
      <xsd:simpleType>
        <xsd:restriction base="dms:Note">
          <xsd:maxLength value="255"/>
        </xsd:restriction>
      </xsd:simpleType>
    </xsd:element>
    <xsd:element name="MediaServiceLocation" ma:index="20" nillable="true" ma:displayName="Location" ma:internalName="MediaServiceLocation" ma:readOnly="true">
      <xsd:simpleType>
        <xsd:restriction base="dms:Text"/>
      </xsd:simpleType>
    </xsd:element>
    <xsd:element name="MediaLengthInSeconds" ma:index="21" nillable="true" ma:displayName="Length (seconds)" ma:internalName="MediaLengthInSeconds" ma:readOnly="true">
      <xsd:simpleType>
        <xsd:restriction base="dms:Unknown"/>
      </xsd:simpleType>
    </xsd:element>
    <xsd:element name="lcf76f155ced4ddcb4097134ff3c332f" ma:index="23" nillable="true" ma:taxonomy="true" ma:internalName="lcf76f155ced4ddcb4097134ff3c332f" ma:taxonomyFieldName="MediaServiceImageTags" ma:displayName="Image Tags" ma:readOnly="false" ma:fieldId="{5cf76f15-5ced-4ddc-b409-7134ff3c332f}" ma:taxonomyMulti="true" ma:sspId="945c3ed2-618b-42a1-9d81-796733a6be8f" ma:termSetId="09814cd3-568e-fe90-9814-8d621ff8fb84" ma:anchorId="fba54fb3-c3e1-fe81-a776-ca4b69148c4d" ma:open="true" ma:isKeyword="false">
      <xsd:complexType>
        <xsd:sequence>
          <xsd:element ref="pc:Terms" minOccurs="0" maxOccurs="1"/>
        </xsd:sequence>
      </xsd:complexType>
    </xsd:element>
    <xsd:element name="date" ma:index="25" nillable="true" ma:displayName="date" ma:format="DateOnly" ma:internalName="date">
      <xsd:simpleType>
        <xsd:restriction base="dms:DateTime"/>
      </xsd:simpleType>
    </xsd:element>
    <xsd:element name="MediaServiceObjectDetectorVersions" ma:index="26" nillable="true" ma:displayName="MediaServiceObjectDetectorVersions" ma:description="" ma:hidden="true" ma:indexed="true" ma:internalName="MediaServiceObjectDetectorVersions" ma:readOnly="true">
      <xsd:simpleType>
        <xsd:restriction base="dms:Text"/>
      </xsd:simpleType>
    </xsd:element>
    <xsd:element name="dat" ma:index="27" nillable="true" ma:displayName="dat" ma:format="DateOnly" ma:internalName="dat">
      <xsd:simpleType>
        <xsd:restriction base="dms:DateTime"/>
      </xsd:simpleType>
    </xsd:element>
    <xsd:element name="link" ma:index="28" nillable="true" ma:displayName="link" ma:format="Hyperlink" ma:internalName="link">
      <xsd:complexType>
        <xsd:complexContent>
          <xsd:extension base="dms:URL">
            <xsd:sequence>
              <xsd:element name="Url" type="dms:ValidUrl" minOccurs="0" nillable="true"/>
              <xsd:element name="Description" type="xsd:string" nillable="true"/>
            </xsd:sequence>
          </xsd:extension>
        </xsd:complexContent>
      </xsd:complexType>
    </xsd:element>
    <xsd:element name="MediaServiceSearchProperties" ma:index="29"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26ac81d7-882e-42d2-9d47-cba2d952c058"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element name="TaxCatchAll" ma:index="24" nillable="true" ma:displayName="Taxonomy Catch All Column" ma:hidden="true" ma:list="{4da48b65-bf49-461c-86ee-3c3200c51682}" ma:internalName="TaxCatchAll" ma:showField="CatchAllData" ma:web="26ac81d7-882e-42d2-9d47-cba2d952c058">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link xmlns="01b6115d-d022-4d93-82f8-434c9a1a213a">
      <Url xsi:nil="true"/>
      <Description xsi:nil="true"/>
    </link>
    <TaxCatchAll xmlns="26ac81d7-882e-42d2-9d47-cba2d952c058" xsi:nil="true"/>
    <dat xmlns="01b6115d-d022-4d93-82f8-434c9a1a213a" xsi:nil="true"/>
    <date xmlns="01b6115d-d022-4d93-82f8-434c9a1a213a" xsi:nil="true"/>
    <lcf76f155ced4ddcb4097134ff3c332f xmlns="01b6115d-d022-4d93-82f8-434c9a1a213a">
      <Terms xmlns="http://schemas.microsoft.com/office/infopath/2007/PartnerControls"/>
    </lcf76f155ced4ddcb4097134ff3c332f>
    <_Flow_SignoffStatus xmlns="01b6115d-d022-4d93-82f8-434c9a1a213a" xsi:nil="true"/>
  </documentManagement>
</p:properties>
</file>

<file path=customXml/itemProps1.xml><?xml version="1.0" encoding="utf-8"?>
<ds:datastoreItem xmlns:ds="http://schemas.openxmlformats.org/officeDocument/2006/customXml" ds:itemID="{CC69FB5D-95C8-4DC7-B2D1-187E5B44623B}">
  <ds:schemaRefs>
    <ds:schemaRef ds:uri="http://schemas.microsoft.com/sharepoint/v3/contenttype/forms"/>
  </ds:schemaRefs>
</ds:datastoreItem>
</file>

<file path=customXml/itemProps2.xml><?xml version="1.0" encoding="utf-8"?>
<ds:datastoreItem xmlns:ds="http://schemas.openxmlformats.org/officeDocument/2006/customXml" ds:itemID="{E24E0370-377E-4766-AB00-D0F995ACFFB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01b6115d-d022-4d93-82f8-434c9a1a213a"/>
    <ds:schemaRef ds:uri="26ac81d7-882e-42d2-9d47-cba2d952c058"/>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9F99759E-FFA1-48E4-B7F3-10CB54A2476D}">
  <ds:schemaRefs>
    <ds:schemaRef ds:uri="26ac81d7-882e-42d2-9d47-cba2d952c058"/>
    <ds:schemaRef ds:uri="http://purl.org/dc/terms/"/>
    <ds:schemaRef ds:uri="http://purl.org/dc/elements/1.1/"/>
    <ds:schemaRef ds:uri="http://purl.org/dc/dcmitype/"/>
    <ds:schemaRef ds:uri="http://schemas.openxmlformats.org/package/2006/metadata/core-properties"/>
    <ds:schemaRef ds:uri="http://schemas.microsoft.com/office/2006/documentManagement/types"/>
    <ds:schemaRef ds:uri="http://schemas.microsoft.com/office/infopath/2007/PartnerControls"/>
    <ds:schemaRef ds:uri="01b6115d-d022-4d93-82f8-434c9a1a213a"/>
    <ds:schemaRef ds:uri="http://schemas.microsoft.com/office/2006/metadata/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Office Theme</Template>
  <TotalTime>3</TotalTime>
  <Words>703</Words>
  <Application>Microsoft Office PowerPoint</Application>
  <PresentationFormat>Widescreen</PresentationFormat>
  <Paragraphs>23</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Calibri Light</vt:lpstr>
      <vt:lpstr>Times New Roman</vt:lpstr>
      <vt:lpstr>Office Theme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Adele Krusche</dc:creator>
  <cp:lastModifiedBy>Adele Krusche</cp:lastModifiedBy>
  <cp:revision>60</cp:revision>
  <dcterms:created xsi:type="dcterms:W3CDTF">2023-11-02T08:54:16Z</dcterms:created>
  <dcterms:modified xsi:type="dcterms:W3CDTF">2024-10-24T11:24:10Z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0x01010062FF8F588A776041B6814D3388853D73</vt:lpwstr>
  </property>
</Properties>
</file>