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Lst>
  <p:sldSz cx="6858000" cy="12192000"/>
  <p:notesSz cx="6858000" cy="9144000"/>
  <p:defaultTextStyle>
    <a:defPPr rtl="0">
      <a:defRPr lang="hi-I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Kurinczuk" initials="JK" lastIdx="10" clrIdx="0">
    <p:extLst>
      <p:ext uri="{19B8F6BF-5375-455C-9EA6-DF929625EA0E}">
        <p15:presenceInfo xmlns:p15="http://schemas.microsoft.com/office/powerpoint/2012/main" userId="S-1-5-21-944046252-2799899743-1142484129-49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2884"/>
    <a:srgbClr val="CC00FF"/>
    <a:srgbClr val="D9B3FF"/>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varScale="1">
        <p:scale>
          <a:sx n="58" d="100"/>
          <a:sy n="58" d="100"/>
        </p:scale>
        <p:origin x="3125" y="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E2128A-DBCE-41BE-9700-EBFB8F5F8DE3}" type="doc">
      <dgm:prSet loTypeId="urn:microsoft.com/office/officeart/2005/8/layout/process2" loCatId="process" qsTypeId="urn:microsoft.com/office/officeart/2005/8/quickstyle/simple1" qsCatId="simple" csTypeId="urn:microsoft.com/office/officeart/2005/8/colors/accent2_1" csCatId="accent2" phldr="1"/>
      <dgm:spPr/>
      <dgm:t>
        <a:bodyPr rtlCol="0"/>
        <a:lstStyle/>
        <a:p>
          <a:pPr rtl="0"/>
          <a:endParaRPr lang="en-US"/>
        </a:p>
      </dgm:t>
    </dgm:pt>
    <dgm:pt modelId="{0594D84A-42A1-42C4-8177-FBE3960773AB}">
      <dgm:prSet phldrT="[Text]" custT="1"/>
      <dgm:spPr>
        <a:ln w="19050">
          <a:solidFill>
            <a:srgbClr val="7030A0"/>
          </a:solidFill>
        </a:ln>
      </dgm:spPr>
      <dgm:t>
        <a:bodyPr rtlCol="0"/>
        <a:lstStyle/>
        <a:p>
          <a:pPr lvl="0" defTabSz="400050" rtl="0">
            <a:lnSpc>
              <a:spcPct val="100000"/>
            </a:lnSpc>
            <a:spcBef>
              <a:spcPts val="600"/>
            </a:spcBef>
            <a:spcAft>
              <a:spcPts val="600"/>
            </a:spcAft>
          </a:pPr>
          <a:r>
            <a:rPr lang="hi-in" sz="900" b="1" dirty="0">
              <a:solidFill>
                <a:schemeClr val="tx1"/>
              </a:solidFill>
              <a:effectLst/>
              <a:latin typeface="+mn-lt"/>
              <a:ea typeface="Calibri" panose="020F0502020204030204" pitchFamily="34" charset="0"/>
              <a:cs typeface="Times New Roman" panose="02020603050405020304" pitchFamily="18" charset="0"/>
            </a:rPr>
            <a:t>PMRT सूचना प्राप्त करना </a:t>
          </a:r>
          <a:endParaRPr lang="en-US" sz="900" b="1" dirty="0">
            <a:solidFill>
              <a:schemeClr val="tx1"/>
            </a:solidFill>
            <a:latin typeface="+mn-lt"/>
          </a:endParaRPr>
        </a:p>
      </dgm:t>
    </dgm:pt>
    <dgm:pt modelId="{D04194EF-7C1A-4876-9DAE-27A0B9CEFD96}" type="parTrans" cxnId="{E042E435-C4A9-4732-ADAE-DCFD5A74D773}">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B009C32D-B243-4326-A636-50EA003FF12C}" type="sibTrans" cxnId="{E042E435-C4A9-4732-ADAE-DCFD5A74D773}">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76816401-C141-4F02-B7C2-494154CE1A78}">
      <dgm:prSet phldrT="[Text]" custT="1"/>
      <dgm:spPr>
        <a:ln w="19050">
          <a:solidFill>
            <a:srgbClr val="7030A0"/>
          </a:solidFill>
        </a:ln>
      </dgm:spPr>
      <dgm:t>
        <a:bodyPr rtlCol="0"/>
        <a:lstStyle/>
        <a:p>
          <a:pPr lvl="0" defTabSz="444500" rtl="0">
            <a:lnSpc>
              <a:spcPts val="1600"/>
            </a:lnSpc>
            <a:spcBef>
              <a:spcPts val="600"/>
            </a:spcBef>
            <a:spcAft>
              <a:spcPts val="600"/>
            </a:spcAft>
          </a:pPr>
          <a:r>
            <a:rPr lang="hi-in" sz="1050" b="1" dirty="0">
              <a:solidFill>
                <a:schemeClr val="tx1"/>
              </a:solidFill>
              <a:effectLst/>
              <a:latin typeface="+mn-lt"/>
              <a:ea typeface="Calibri" panose="020F0502020204030204" pitchFamily="34" charset="0"/>
              <a:cs typeface="Times New Roman" panose="02020603050405020304" pitchFamily="18" charset="0"/>
            </a:rPr>
            <a:t>PMRT की समीक्षा बैठक आयोजित होना</a:t>
          </a:r>
          <a:endParaRPr lang="en-US" sz="1050" b="1" dirty="0">
            <a:solidFill>
              <a:schemeClr val="tx1"/>
            </a:solidFill>
            <a:latin typeface="+mn-lt"/>
          </a:endParaRPr>
        </a:p>
      </dgm:t>
    </dgm:pt>
    <dgm:pt modelId="{FC1C38B9-CD1E-48FD-8FCD-E67193D73C1E}" type="parTrans" cxnId="{D3E57CFF-135E-4FE9-AEC1-429D3E53DB83}">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E0618B9A-19A3-45F7-B57E-25FA5D6DD574}" type="sibTrans" cxnId="{D3E57CFF-135E-4FE9-AEC1-429D3E53DB83}">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799081B8-F4A3-4847-823A-3D75A099AA0A}">
      <dgm:prSet phldrT="[Text]" custT="1"/>
      <dgm:spPr>
        <a:ln w="19050">
          <a:solidFill>
            <a:srgbClr val="7030A0"/>
          </a:solidFill>
        </a:ln>
      </dgm:spPr>
      <dgm:t>
        <a:bodyPr rtlCol="0"/>
        <a:lstStyle/>
        <a:p>
          <a:pPr lvl="0" defTabSz="511175" rtl="0">
            <a:lnSpc>
              <a:spcPts val="1600"/>
            </a:lnSpc>
            <a:spcBef>
              <a:spcPts val="600"/>
            </a:spcBef>
            <a:spcAft>
              <a:spcPts val="600"/>
            </a:spcAft>
          </a:pPr>
          <a:r>
            <a:rPr lang="hi-in" sz="1050" b="1" dirty="0">
              <a:solidFill>
                <a:schemeClr val="tx1"/>
              </a:solidFill>
              <a:effectLst/>
              <a:latin typeface="+mn-lt"/>
              <a:ea typeface="Calibri" panose="020F0502020204030204" pitchFamily="34" charset="0"/>
              <a:cs typeface="Times New Roman" panose="02020603050405020304" pitchFamily="18" charset="0"/>
            </a:rPr>
            <a:t>PMRT रिपोर्ट का ड्राफ्ट तैयार किया जाना</a:t>
          </a:r>
          <a:endParaRPr lang="en-US" sz="1050" b="1" dirty="0">
            <a:solidFill>
              <a:schemeClr val="tx1"/>
            </a:solidFill>
            <a:latin typeface="+mn-lt"/>
          </a:endParaRPr>
        </a:p>
      </dgm:t>
    </dgm:pt>
    <dgm:pt modelId="{81398499-C6C1-4F44-8B83-A01897BD3A57}" type="parTrans" cxnId="{74148200-0874-4A9D-9860-86E913ECAA8F}">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C952D3E4-ABF2-4519-A431-CE613C5909A7}" type="sibTrans" cxnId="{74148200-0874-4A9D-9860-86E913ECAA8F}">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277A6C76-8AD9-40FB-90FC-5C79FF4C1FBA}">
      <dgm:prSet phldrT="[Text]" custT="1"/>
      <dgm:spPr>
        <a:ln w="19050">
          <a:solidFill>
            <a:srgbClr val="7030A0"/>
          </a:solidFill>
        </a:ln>
      </dgm:spPr>
      <dgm:t>
        <a:bodyPr rtlCol="0"/>
        <a:lstStyle/>
        <a:p>
          <a:pPr lvl="0" defTabSz="511175" rtl="0">
            <a:lnSpc>
              <a:spcPts val="1600"/>
            </a:lnSpc>
            <a:spcBef>
              <a:spcPts val="600"/>
            </a:spcBef>
            <a:spcAft>
              <a:spcPts val="600"/>
            </a:spcAft>
          </a:pPr>
          <a:r>
            <a:rPr lang="hi-in" sz="1050" b="1" dirty="0">
              <a:solidFill>
                <a:schemeClr val="tx1"/>
              </a:solidFill>
              <a:effectLst/>
              <a:latin typeface="+mn-lt"/>
              <a:ea typeface="Calibri" panose="020F0502020204030204" pitchFamily="34" charset="0"/>
              <a:cs typeface="Times New Roman" panose="02020603050405020304" pitchFamily="18" charset="0"/>
            </a:rPr>
            <a:t>रिपोर्ट सारांश भेजा जाना</a:t>
          </a:r>
        </a:p>
      </dgm:t>
    </dgm:pt>
    <dgm:pt modelId="{1CDF60B7-B098-40C5-963D-1463B53BD615}" type="parTrans" cxnId="{31A62905-5AA7-42C2-93C4-8FF826CE591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6EE3818A-7D3B-41E6-B4FD-B65BB7820E5D}" type="sibTrans" cxnId="{31A62905-5AA7-42C2-93C4-8FF826CE5916}">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E31015F6-5210-4792-891E-7B3864C6528E}">
      <dgm:prSet phldrT="[Text]" custT="1"/>
      <dgm:spPr>
        <a:ln w="19050">
          <a:solidFill>
            <a:srgbClr val="7030A0"/>
          </a:solidFill>
        </a:ln>
      </dgm:spPr>
      <dgm:t>
        <a:bodyPr rtlCol="0"/>
        <a:lstStyle/>
        <a:p>
          <a:pPr rtl="0">
            <a:lnSpc>
              <a:spcPts val="1600"/>
            </a:lnSpc>
            <a:spcBef>
              <a:spcPts val="600"/>
            </a:spcBef>
            <a:spcAft>
              <a:spcPts val="600"/>
            </a:spcAft>
          </a:pPr>
          <a:r>
            <a:rPr lang="hi-in" sz="1050" b="1" dirty="0">
              <a:solidFill>
                <a:schemeClr val="tx1"/>
              </a:solidFill>
              <a:effectLst/>
              <a:latin typeface="+mn-lt"/>
              <a:ea typeface="Calibri" panose="020F0502020204030204" pitchFamily="34" charset="0"/>
              <a:cs typeface="Times New Roman" panose="02020603050405020304" pitchFamily="18" charset="0"/>
            </a:rPr>
            <a:t>PMRT पूरा होने के बाद</a:t>
          </a:r>
          <a:endParaRPr lang="en-US" sz="1050" b="1" dirty="0">
            <a:solidFill>
              <a:schemeClr val="tx1"/>
            </a:solidFill>
            <a:latin typeface="+mn-lt"/>
          </a:endParaRPr>
        </a:p>
      </dgm:t>
    </dgm:pt>
    <dgm:pt modelId="{80639D00-6DBB-4CCD-A3CC-1B10F9CE6DC7}" type="parTrans" cxnId="{566B3E38-2EA6-4F27-96F7-4D4E24B1A01C}">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6C99002-254C-47E7-A41B-7A9590AF4114}" type="sibTrans" cxnId="{566B3E38-2EA6-4F27-96F7-4D4E24B1A01C}">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BCD5D55-A8FB-4A7A-9770-B6CDA615BEB7}">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hi-in" sz="1050" dirty="0">
              <a:solidFill>
                <a:schemeClr val="tx1"/>
              </a:solidFill>
              <a:effectLst/>
              <a:latin typeface="+mn-lt"/>
              <a:ea typeface="Calibri" panose="020F0502020204030204" pitchFamily="34" charset="0"/>
              <a:cs typeface="Times New Roman" panose="02020603050405020304" pitchFamily="18" charset="0"/>
            </a:rPr>
            <a:t> स्वास्थ्यकर्मी देखभाल की समीक्षा के लिए बैठक करेंगे। किसी बाहरी समीक्षक को भी आमंत्रित किया जा सकता है। एक से अधिक समीक्षा बैठकों की आवश्यकता हो सकती है। </a:t>
          </a:r>
          <a:endParaRPr lang="en-US" sz="1050" dirty="0">
            <a:solidFill>
              <a:schemeClr val="tx1"/>
            </a:solidFill>
            <a:latin typeface="+mn-lt"/>
          </a:endParaRPr>
        </a:p>
      </dgm:t>
    </dgm:pt>
    <dgm:pt modelId="{D63F8321-E730-4AFC-8F60-5E4854D0586C}" type="parTrans" cxnId="{6A1595F1-0807-4B5E-851C-310FFB073195}">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0497504F-1925-4EF1-844E-6AD22141CE56}" type="sibTrans" cxnId="{6A1595F1-0807-4B5E-851C-310FFB073195}">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EFC4C7BA-F882-41A8-9366-BC78D1B93730}">
      <dgm:prSet phldrT="[Text]" custT="1"/>
      <dgm:spPr>
        <a:ln w="19050">
          <a:solidFill>
            <a:srgbClr val="7030A0"/>
          </a:solidFill>
        </a:ln>
      </dgm:spPr>
      <dgm:t>
        <a:bodyPr rtlCol="0"/>
        <a:lstStyle/>
        <a:p>
          <a:pPr rtl="0">
            <a:lnSpc>
              <a:spcPts val="1600"/>
            </a:lnSpc>
            <a:spcBef>
              <a:spcPts val="600"/>
            </a:spcBef>
            <a:spcAft>
              <a:spcPts val="600"/>
            </a:spcAft>
          </a:pPr>
          <a:r>
            <a:rPr lang="hi-in" sz="1050" dirty="0">
              <a:solidFill>
                <a:schemeClr val="tx1"/>
              </a:solidFill>
              <a:latin typeface="+mn-lt"/>
            </a:rPr>
            <a:t> PMRT टीम द्वारा PMRT प्रणाली में रखी गई जानकारी का उपयोग वार्षिक रिपोर्ट लिखने और PMRT का उपयोग कैसे किया जाता है तथा पूरे यूके से प्राप्त निष्कर्षों के बारे में बताने के लिए अन्य रिपोर्ट तैयार करने के लिए किया जाता है। प्रकाशित जानकारी में किसी भी माता, शिशु या परिवार की पहचान नहीं बताई जाती है।</a:t>
          </a:r>
          <a:r>
            <a:rPr lang="hi-in" sz="1050" strike="sngStrike" dirty="0">
              <a:solidFill>
                <a:schemeClr val="tx1"/>
              </a:solidFill>
              <a:latin typeface="+mn-lt"/>
            </a:rPr>
            <a:t> </a:t>
          </a:r>
          <a:endParaRPr lang="en-US" sz="1050" dirty="0">
            <a:solidFill>
              <a:schemeClr val="tx1"/>
            </a:solidFill>
            <a:latin typeface="+mn-lt"/>
          </a:endParaRPr>
        </a:p>
      </dgm:t>
    </dgm:pt>
    <dgm:pt modelId="{E952496B-7CBC-4642-8131-4F1289D0441D}" type="parTrans" cxnId="{25A1BBF7-BC60-490A-AC0D-BE4656DEE5A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F8236835-55DA-46B1-90EB-61A418312949}" type="sibTrans" cxnId="{25A1BBF7-BC60-490A-AC0D-BE4656DEE5A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78D55BDF-E31E-48BE-B168-564D15F24780}">
      <dgm:prSet phldrT="[Text]" custT="1"/>
      <dgm:spPr>
        <a:ln w="19050">
          <a:solidFill>
            <a:srgbClr val="7030A0"/>
          </a:solidFill>
        </a:ln>
      </dgm:spPr>
      <dgm:t>
        <a:bodyPr rtlCol="0"/>
        <a:lstStyle/>
        <a:p>
          <a:pPr marL="0" marR="0" lvl="0" indent="0" defTabSz="914400" rtl="0" eaLnBrk="1" fontAlgn="auto" latinLnBrk="0" hangingPunct="1">
            <a:lnSpc>
              <a:spcPct val="100000"/>
            </a:lnSpc>
            <a:spcBef>
              <a:spcPts val="600"/>
            </a:spcBef>
            <a:spcAft>
              <a:spcPts val="600"/>
            </a:spcAft>
            <a:buClrTx/>
            <a:buSzTx/>
            <a:buFontTx/>
            <a:buNone/>
            <a:tabLst/>
            <a:defRPr/>
          </a:pPr>
          <a:r>
            <a:rPr lang="hi-in" sz="900" dirty="0">
              <a:solidFill>
                <a:schemeClr val="tx1"/>
              </a:solidFill>
              <a:latin typeface="+mn-lt"/>
            </a:rPr>
            <a:t> आपको बताया जाएगा कि आपका मुख्य सम्पर्क व्यक्ति कौन है और मृत्यु-शोक सम्बंधी सहायता के बारे में जानकारी दी जाएगी।</a:t>
          </a:r>
          <a:endParaRPr lang="en-US" sz="900" dirty="0">
            <a:solidFill>
              <a:schemeClr val="tx1"/>
            </a:solidFill>
            <a:latin typeface="+mn-lt"/>
          </a:endParaRPr>
        </a:p>
      </dgm:t>
    </dgm:pt>
    <dgm:pt modelId="{F9DD64D0-00FD-43D3-8352-072A8086553D}" type="sibTrans" cxnId="{313B2E04-0CAD-41D8-99AC-086745EDE857}">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5D726A3A-C8CC-4DFA-9F15-7983FFE290E6}" type="parTrans" cxnId="{313B2E04-0CAD-41D8-99AC-086745EDE857}">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D4DFF14-645B-451E-BDCF-CAD89024E9F0}">
      <dgm:prSet phldrT="[Text]" custT="1"/>
      <dgm:spPr>
        <a:ln w="19050">
          <a:solidFill>
            <a:srgbClr val="7030A0"/>
          </a:solidFill>
        </a:ln>
      </dgm:spPr>
      <dgm:t>
        <a:bodyPr rtlCol="0"/>
        <a:lstStyle/>
        <a:p>
          <a:pPr marL="0" marR="0" lvl="0" indent="0" defTabSz="914400" rtl="0" eaLnBrk="1" fontAlgn="auto" latinLnBrk="0" hangingPunct="1">
            <a:lnSpc>
              <a:spcPct val="100000"/>
            </a:lnSpc>
            <a:spcBef>
              <a:spcPts val="600"/>
            </a:spcBef>
            <a:spcAft>
              <a:spcPts val="600"/>
            </a:spcAft>
            <a:buClrTx/>
            <a:buSzTx/>
            <a:buFontTx/>
            <a:buNone/>
            <a:tabLst/>
            <a:defRPr/>
          </a:pPr>
          <a:r>
            <a:rPr lang="hi-in" sz="900" dirty="0">
              <a:solidFill>
                <a:schemeClr val="tx1"/>
              </a:solidFill>
              <a:effectLst/>
              <a:latin typeface="+mn-lt"/>
              <a:ea typeface="Calibri" panose="020F0502020204030204" pitchFamily="34" charset="0"/>
              <a:cs typeface="Times New Roman" panose="02020603050405020304" pitchFamily="18" charset="0"/>
            </a:rPr>
            <a:t> अपने मुख्य सम्पर्क व्यक्ति से आप अपनी पसन्द के अनुरूप ईमेल के जरिये, फोन से या आमने-सामने बात कर सकती हैं। यदि आप नहीं चाहें तो फीडबैक देना या प्रश्न पूछना आपके लिए अनिवार्य नहीं है।</a:t>
          </a:r>
          <a:endParaRPr lang="en-US" sz="900" dirty="0">
            <a:solidFill>
              <a:schemeClr val="tx1"/>
            </a:solidFill>
            <a:latin typeface="+mn-lt"/>
          </a:endParaRPr>
        </a:p>
      </dgm:t>
    </dgm:pt>
    <dgm:pt modelId="{D2D6DC70-4BE2-425D-8E1F-679081B06BA3}" type="parTrans" cxnId="{F2828A63-845F-498D-B746-9013E129E9F6}">
      <dgm:prSet/>
      <dgm:spPr/>
      <dgm:t>
        <a:bodyPr rtlCol="0"/>
        <a:lstStyle/>
        <a:p>
          <a:pPr rtl="0">
            <a:lnSpc>
              <a:spcPts val="1600"/>
            </a:lnSpc>
            <a:spcBef>
              <a:spcPts val="600"/>
            </a:spcBef>
            <a:spcAft>
              <a:spcPts val="600"/>
            </a:spcAft>
          </a:pPr>
          <a:endParaRPr lang="en-US" sz="1150">
            <a:solidFill>
              <a:schemeClr val="tx1"/>
            </a:solidFill>
          </a:endParaRPr>
        </a:p>
      </dgm:t>
    </dgm:pt>
    <dgm:pt modelId="{7142B263-32FD-4D51-A7AC-F30A1CE9320E}" type="sibTrans" cxnId="{F2828A63-845F-498D-B746-9013E129E9F6}">
      <dgm:prSet/>
      <dgm:spPr/>
      <dgm:t>
        <a:bodyPr rtlCol="0"/>
        <a:lstStyle/>
        <a:p>
          <a:pPr rtl="0">
            <a:lnSpc>
              <a:spcPts val="1600"/>
            </a:lnSpc>
            <a:spcBef>
              <a:spcPts val="600"/>
            </a:spcBef>
            <a:spcAft>
              <a:spcPts val="600"/>
            </a:spcAft>
          </a:pPr>
          <a:endParaRPr lang="en-US" sz="1150">
            <a:solidFill>
              <a:schemeClr val="tx1"/>
            </a:solidFill>
          </a:endParaRPr>
        </a:p>
      </dgm:t>
    </dgm:pt>
    <dgm:pt modelId="{352FA51A-52EE-44FA-88A7-D5A9C9A9D80E}">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hi-in" sz="1050" dirty="0">
              <a:solidFill>
                <a:schemeClr val="tx1"/>
              </a:solidFill>
              <a:effectLst/>
              <a:latin typeface="+mn-lt"/>
              <a:ea typeface="Calibri" panose="020F0502020204030204" pitchFamily="34" charset="0"/>
              <a:cs typeface="Times New Roman" panose="02020603050405020304" pitchFamily="18" charset="0"/>
            </a:rPr>
            <a:t> दिशानिर्देशों और प्रक्रियाओं में समीक्षा निष्कर्षों के आधार पर बदलाव किए जा सकते हैं।</a:t>
          </a:r>
          <a:endParaRPr lang="en-US" sz="1050" strike="sngStrike" dirty="0">
            <a:solidFill>
              <a:schemeClr val="tx1"/>
            </a:solidFill>
            <a:latin typeface="+mn-lt"/>
          </a:endParaRPr>
        </a:p>
      </dgm:t>
    </dgm:pt>
    <dgm:pt modelId="{81C3C68D-1792-4743-9433-49B060780664}" type="parTrans" cxnId="{6E44C330-FF75-4993-9E16-B0811C4EFAD3}">
      <dgm:prSet/>
      <dgm:spPr/>
      <dgm:t>
        <a:bodyPr rtlCol="0"/>
        <a:lstStyle/>
        <a:p>
          <a:pPr rtl="0">
            <a:lnSpc>
              <a:spcPts val="1600"/>
            </a:lnSpc>
            <a:spcBef>
              <a:spcPts val="600"/>
            </a:spcBef>
            <a:spcAft>
              <a:spcPts val="600"/>
            </a:spcAft>
          </a:pPr>
          <a:endParaRPr lang="en-US" sz="1150">
            <a:solidFill>
              <a:schemeClr val="tx1"/>
            </a:solidFill>
          </a:endParaRPr>
        </a:p>
      </dgm:t>
    </dgm:pt>
    <dgm:pt modelId="{4155C994-7269-474A-8C9D-6057D0AB1429}" type="sibTrans" cxnId="{6E44C330-FF75-4993-9E16-B0811C4EFAD3}">
      <dgm:prSet/>
      <dgm:spPr/>
      <dgm:t>
        <a:bodyPr rtlCol="0"/>
        <a:lstStyle/>
        <a:p>
          <a:pPr rtl="0">
            <a:lnSpc>
              <a:spcPts val="1600"/>
            </a:lnSpc>
            <a:spcBef>
              <a:spcPts val="600"/>
            </a:spcBef>
            <a:spcAft>
              <a:spcPts val="600"/>
            </a:spcAft>
          </a:pPr>
          <a:endParaRPr lang="en-US" sz="1150">
            <a:solidFill>
              <a:schemeClr val="tx1"/>
            </a:solidFill>
          </a:endParaRPr>
        </a:p>
      </dgm:t>
    </dgm:pt>
    <dgm:pt modelId="{1026FED1-AA94-4D4F-9AA9-C905B95A385F}">
      <dgm:prSet phldrT="[Text]" custT="1"/>
      <dgm:spPr>
        <a:ln w="19050">
          <a:solidFill>
            <a:srgbClr val="7030A0"/>
          </a:solidFill>
        </a:ln>
      </dgm:spPr>
      <dgm:t>
        <a:bodyPr rtlCol="0"/>
        <a:lstStyle/>
        <a:p>
          <a:pPr rtl="0">
            <a:lnSpc>
              <a:spcPts val="1600"/>
            </a:lnSpc>
            <a:spcBef>
              <a:spcPts val="600"/>
            </a:spcBef>
            <a:spcAft>
              <a:spcPts val="600"/>
            </a:spcAft>
          </a:pPr>
          <a:r>
            <a:rPr lang="hi-in" sz="1050" dirty="0">
              <a:solidFill>
                <a:schemeClr val="tx1"/>
              </a:solidFill>
              <a:latin typeface="+mn-lt"/>
            </a:rPr>
            <a:t> PMRT रिपोर्ट को दाइयों, डॉक्टरों, शोधकर्ताओं, सहयोगियों, स्वास्थ्य और सामाजिक देखभाल विभाग तथा सरकार के प्रतिनिधियों के रूप में काम करने वाले लोगों के साथ साझा किया जाता है, ताकि हर कोई जान सके कि देखभाल को बेहतर कैसे बनाया जाए। </a:t>
          </a:r>
          <a:endParaRPr lang="en-US" sz="1050" dirty="0">
            <a:solidFill>
              <a:schemeClr val="tx1"/>
            </a:solidFill>
            <a:latin typeface="+mn-lt"/>
          </a:endParaRPr>
        </a:p>
      </dgm:t>
    </dgm:pt>
    <dgm:pt modelId="{5CA25169-EC62-4D23-AAB5-D6F45DDA7C95}" type="parTrans" cxnId="{2E8801AC-308F-4252-8273-781AAF2FF8C0}">
      <dgm:prSet/>
      <dgm:spPr/>
      <dgm:t>
        <a:bodyPr rtlCol="0"/>
        <a:lstStyle/>
        <a:p>
          <a:pPr rtl="0">
            <a:lnSpc>
              <a:spcPts val="1600"/>
            </a:lnSpc>
            <a:spcBef>
              <a:spcPts val="600"/>
            </a:spcBef>
            <a:spcAft>
              <a:spcPts val="600"/>
            </a:spcAft>
          </a:pPr>
          <a:endParaRPr lang="en-US" sz="1150">
            <a:solidFill>
              <a:schemeClr val="tx1"/>
            </a:solidFill>
          </a:endParaRPr>
        </a:p>
      </dgm:t>
    </dgm:pt>
    <dgm:pt modelId="{36D31BE9-CBE1-4109-AFEA-A8689CF650EA}" type="sibTrans" cxnId="{2E8801AC-308F-4252-8273-781AAF2FF8C0}">
      <dgm:prSet/>
      <dgm:spPr/>
      <dgm:t>
        <a:bodyPr rtlCol="0"/>
        <a:lstStyle/>
        <a:p>
          <a:pPr rtl="0">
            <a:lnSpc>
              <a:spcPts val="1600"/>
            </a:lnSpc>
            <a:spcBef>
              <a:spcPts val="600"/>
            </a:spcBef>
            <a:spcAft>
              <a:spcPts val="600"/>
            </a:spcAft>
          </a:pPr>
          <a:endParaRPr lang="en-US" sz="1150">
            <a:solidFill>
              <a:schemeClr val="tx1"/>
            </a:solidFill>
          </a:endParaRPr>
        </a:p>
      </dgm:t>
    </dgm:pt>
    <dgm:pt modelId="{CF4F9016-1B61-4F4E-AC17-F03A0FEE0ECB}">
      <dgm:prSet phldrT="[Text]" custT="1"/>
      <dgm:spPr>
        <a:ln w="19050">
          <a:solidFill>
            <a:srgbClr val="7030A0"/>
          </a:solidFill>
        </a:ln>
      </dgm:spPr>
      <dgm:t>
        <a:bodyPr rtlCol="0"/>
        <a:lstStyle/>
        <a:p>
          <a:pPr marL="0" marR="0" lvl="0" indent="0" defTabSz="914400" rtl="0" eaLnBrk="1" fontAlgn="auto" latinLnBrk="0" hangingPunct="1">
            <a:lnSpc>
              <a:spcPct val="100000"/>
            </a:lnSpc>
            <a:spcBef>
              <a:spcPts val="600"/>
            </a:spcBef>
            <a:spcAft>
              <a:spcPts val="600"/>
            </a:spcAft>
            <a:buClrTx/>
            <a:buSzTx/>
            <a:buFontTx/>
            <a:buNone/>
            <a:tabLst/>
            <a:defRPr/>
          </a:pPr>
          <a:r>
            <a:rPr lang="hi-in" sz="900" dirty="0">
              <a:solidFill>
                <a:schemeClr val="tx1"/>
              </a:solidFill>
              <a:effectLst/>
              <a:latin typeface="+mn-lt"/>
              <a:ea typeface="Calibri" panose="020F0502020204030204" pitchFamily="34" charset="0"/>
              <a:cs typeface="Times New Roman" panose="02020603050405020304" pitchFamily="18" charset="0"/>
            </a:rPr>
            <a:t> आपको PMRT के बारे में लिखित जानकारी एक फीडबैक फॉर्म के साथ दी जानी चाहिए तथा यह भी बताया जाना चाहिए कि आप अपनी देखभाल और अपने शिशु की देखभाल के बारे में फीडबैक कैसे दे सकती हैं। </a:t>
          </a:r>
          <a:r>
            <a:rPr lang="hi-in" sz="900" dirty="0">
              <a:solidFill>
                <a:schemeClr val="tx1"/>
              </a:solidFill>
              <a:effectLst/>
              <a:latin typeface="+mn-lt"/>
              <a:cs typeface="Times New Roman" panose="02020603050405020304" pitchFamily="18" charset="0"/>
            </a:rPr>
            <a:t>इसे डाक से या ईमेल द्वारा भेजा जा सकता है।</a:t>
          </a:r>
          <a:endParaRPr lang="en-US" sz="900" dirty="0">
            <a:solidFill>
              <a:schemeClr val="tx1"/>
            </a:solidFill>
            <a:latin typeface="+mn-lt"/>
          </a:endParaRPr>
        </a:p>
      </dgm:t>
    </dgm:pt>
    <dgm:pt modelId="{7CED1835-55A3-46C1-AD84-837687ACD9EE}" type="parTrans" cxnId="{D1D7D5D5-5BA3-474E-ADBC-02AD3D3FB762}">
      <dgm:prSet/>
      <dgm:spPr/>
      <dgm:t>
        <a:bodyPr rtlCol="0"/>
        <a:lstStyle/>
        <a:p>
          <a:pPr rtl="0">
            <a:lnSpc>
              <a:spcPts val="1600"/>
            </a:lnSpc>
            <a:spcBef>
              <a:spcPts val="600"/>
            </a:spcBef>
            <a:spcAft>
              <a:spcPts val="600"/>
            </a:spcAft>
          </a:pPr>
          <a:endParaRPr lang="en-US" sz="1150">
            <a:solidFill>
              <a:schemeClr val="tx1"/>
            </a:solidFill>
          </a:endParaRPr>
        </a:p>
      </dgm:t>
    </dgm:pt>
    <dgm:pt modelId="{FB451170-46D7-4139-8093-2AA744AD585C}" type="sibTrans" cxnId="{D1D7D5D5-5BA3-474E-ADBC-02AD3D3FB762}">
      <dgm:prSet/>
      <dgm:spPr/>
      <dgm:t>
        <a:bodyPr rtlCol="0"/>
        <a:lstStyle/>
        <a:p>
          <a:pPr rtl="0">
            <a:lnSpc>
              <a:spcPts val="1600"/>
            </a:lnSpc>
            <a:spcBef>
              <a:spcPts val="600"/>
            </a:spcBef>
            <a:spcAft>
              <a:spcPts val="600"/>
            </a:spcAft>
          </a:pPr>
          <a:endParaRPr lang="en-US" sz="1150">
            <a:solidFill>
              <a:schemeClr val="tx1"/>
            </a:solidFill>
          </a:endParaRPr>
        </a:p>
      </dgm:t>
    </dgm:pt>
    <dgm:pt modelId="{93353E60-A133-4864-A5D7-99D3C716873B}">
      <dgm:prSet phldrT="[Text]" custT="1"/>
      <dgm:spPr>
        <a:ln w="19050">
          <a:solidFill>
            <a:srgbClr val="7030A0"/>
          </a:solidFill>
        </a:ln>
      </dgm:spPr>
      <dgm:t>
        <a:bodyPr rtlCol="0"/>
        <a:lstStyle/>
        <a:p>
          <a:pPr marL="0" lvl="0" indent="0" defTabSz="914400" rtl="0">
            <a:lnSpc>
              <a:spcPct val="100000"/>
            </a:lnSpc>
            <a:spcBef>
              <a:spcPts val="600"/>
            </a:spcBef>
            <a:spcAft>
              <a:spcPts val="600"/>
            </a:spcAft>
            <a:buNone/>
          </a:pPr>
          <a:r>
            <a:rPr lang="hi-in" sz="900" dirty="0">
              <a:solidFill>
                <a:schemeClr val="tx1"/>
              </a:solidFill>
              <a:effectLst/>
              <a:latin typeface="+mn-lt"/>
              <a:ea typeface="Calibri" panose="020F0502020204030204" pitchFamily="34" charset="0"/>
              <a:cs typeface="Times New Roman" panose="02020603050405020304" pitchFamily="18" charset="0"/>
            </a:rPr>
            <a:t> PMRT बैठक में आपके फीडबैक की समीक्षा की जाएगी। कोई भी अत्यावश्यक मुद्दा सुरक्षा टीम को सौंप दिया जाएगा। यदि आपने कोई भी फीडबैक न देने का निर्णय लिया है तो टीम को इसकी जानकारी दे दी जाएगी।</a:t>
          </a:r>
          <a:endParaRPr lang="en-US" sz="900" dirty="0">
            <a:solidFill>
              <a:schemeClr val="tx1"/>
            </a:solidFill>
            <a:latin typeface="+mn-lt"/>
          </a:endParaRPr>
        </a:p>
      </dgm:t>
    </dgm:pt>
    <dgm:pt modelId="{2B4DB191-C74A-4F18-9723-A4578774E9BB}" type="parTrans" cxnId="{03B28AD1-215D-4315-A88B-D68B52E46BF9}">
      <dgm:prSet/>
      <dgm:spPr/>
      <dgm:t>
        <a:bodyPr rtlCol="0"/>
        <a:lstStyle/>
        <a:p>
          <a:pPr rtl="0">
            <a:lnSpc>
              <a:spcPts val="1600"/>
            </a:lnSpc>
            <a:spcBef>
              <a:spcPts val="600"/>
            </a:spcBef>
            <a:spcAft>
              <a:spcPts val="600"/>
            </a:spcAft>
          </a:pPr>
          <a:endParaRPr lang="en-US" sz="1150"/>
        </a:p>
      </dgm:t>
    </dgm:pt>
    <dgm:pt modelId="{223EB83D-DE43-4474-9B7C-BADCDC642CDD}" type="sibTrans" cxnId="{03B28AD1-215D-4315-A88B-D68B52E46BF9}">
      <dgm:prSet/>
      <dgm:spPr/>
      <dgm:t>
        <a:bodyPr rtlCol="0"/>
        <a:lstStyle/>
        <a:p>
          <a:pPr rtl="0">
            <a:lnSpc>
              <a:spcPts val="1600"/>
            </a:lnSpc>
            <a:spcBef>
              <a:spcPts val="600"/>
            </a:spcBef>
            <a:spcAft>
              <a:spcPts val="600"/>
            </a:spcAft>
          </a:pPr>
          <a:endParaRPr lang="en-US" sz="1150"/>
        </a:p>
      </dgm:t>
    </dgm:pt>
    <dgm:pt modelId="{DA4B4360-B447-40BE-92AE-716E9B0A961B}">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hi-in" sz="1050" dirty="0">
              <a:solidFill>
                <a:schemeClr val="tx1"/>
              </a:solidFill>
              <a:effectLst/>
              <a:latin typeface="+mn-lt"/>
              <a:ea typeface="Calibri" panose="020F0502020204030204" pitchFamily="34" charset="0"/>
              <a:cs typeface="Times New Roman" panose="02020603050405020304" pitchFamily="18" charset="0"/>
            </a:rPr>
            <a:t> आपके प्रश्नों, चिंताओं और फीडबैक पर चर्चा की जाएगी तथा उन्हें PMRT प्रणाली और रिपोर्ट में शामिल किया जाएगा। यदि आपने कोई प्रश्न पूछा है तो उसका उत्तर दिया जाएगा। </a:t>
          </a:r>
          <a:endParaRPr lang="en-US" sz="1050" dirty="0">
            <a:solidFill>
              <a:schemeClr val="tx1"/>
            </a:solidFill>
            <a:latin typeface="+mn-lt"/>
          </a:endParaRPr>
        </a:p>
      </dgm:t>
    </dgm:pt>
    <dgm:pt modelId="{5929D7F0-4EA5-469A-A9F7-5060B5F19316}" type="parTrans" cxnId="{552A9285-A947-49A4-A9D7-B0AFFF14F4FE}">
      <dgm:prSet/>
      <dgm:spPr/>
      <dgm:t>
        <a:bodyPr rtlCol="0"/>
        <a:lstStyle/>
        <a:p>
          <a:pPr rtl="0">
            <a:lnSpc>
              <a:spcPts val="1600"/>
            </a:lnSpc>
            <a:spcBef>
              <a:spcPts val="600"/>
            </a:spcBef>
            <a:spcAft>
              <a:spcPts val="600"/>
            </a:spcAft>
          </a:pPr>
          <a:endParaRPr lang="en-US" sz="1150"/>
        </a:p>
      </dgm:t>
    </dgm:pt>
    <dgm:pt modelId="{08E54695-A653-4DE9-B090-84ECBADC750B}" type="sibTrans" cxnId="{552A9285-A947-49A4-A9D7-B0AFFF14F4FE}">
      <dgm:prSet/>
      <dgm:spPr/>
      <dgm:t>
        <a:bodyPr rtlCol="0"/>
        <a:lstStyle/>
        <a:p>
          <a:pPr rtl="0">
            <a:lnSpc>
              <a:spcPts val="1600"/>
            </a:lnSpc>
            <a:spcBef>
              <a:spcPts val="600"/>
            </a:spcBef>
            <a:spcAft>
              <a:spcPts val="600"/>
            </a:spcAft>
          </a:pPr>
          <a:endParaRPr lang="en-US" sz="1150"/>
        </a:p>
      </dgm:t>
    </dgm:pt>
    <dgm:pt modelId="{CC3AE647-5379-4592-BDDA-EAB71CF471BF}">
      <dgm:prSet phldrT="[Text]" custT="1"/>
      <dgm:spPr>
        <a:ln w="19050">
          <a:solidFill>
            <a:srgbClr val="7030A0"/>
          </a:solidFill>
        </a:ln>
      </dgm:spPr>
      <dgm:t>
        <a:bodyPr rtlCol="0"/>
        <a:lstStyle/>
        <a:p>
          <a:pPr marL="0" lvl="0" indent="0" defTabSz="914400" rtl="0">
            <a:lnSpc>
              <a:spcPct val="100000"/>
            </a:lnSpc>
            <a:spcBef>
              <a:spcPts val="600"/>
            </a:spcBef>
            <a:spcAft>
              <a:spcPts val="600"/>
            </a:spcAft>
            <a:buNone/>
          </a:pPr>
          <a:r>
            <a:rPr lang="hi-in" sz="900" dirty="0">
              <a:solidFill>
                <a:schemeClr val="tx1"/>
              </a:solidFill>
              <a:effectLst/>
              <a:latin typeface="+mn-lt"/>
              <a:ea typeface="Calibri" panose="020F0502020204030204" pitchFamily="34" charset="0"/>
              <a:cs typeface="Times New Roman" panose="02020603050405020304" pitchFamily="18" charset="0"/>
            </a:rPr>
            <a:t> आपका मुख्य सम्पर्क व्यक्ति आपके सम्पर्क में रहेगा और आपको PMRT की प्रगति और समय-सीमाओं के बारे में जानकारी देता रहेगा, बशर्ते कि आप उसे मना न कर दें। यदि आप चाहें तो बाद में कभी भी सम्पर्क कर सकती हैं। </a:t>
          </a:r>
          <a:endParaRPr lang="en-US" sz="900" dirty="0">
            <a:solidFill>
              <a:schemeClr val="tx1"/>
            </a:solidFill>
            <a:latin typeface="+mn-lt"/>
          </a:endParaRPr>
        </a:p>
      </dgm:t>
    </dgm:pt>
    <dgm:pt modelId="{51352B6A-770D-4922-B0A9-7AAD56AA03CB}" type="parTrans" cxnId="{E3388B6E-5905-48C2-9345-294A10DC77EC}">
      <dgm:prSet/>
      <dgm:spPr/>
      <dgm:t>
        <a:bodyPr rtlCol="0"/>
        <a:lstStyle/>
        <a:p>
          <a:pPr rtl="0">
            <a:lnSpc>
              <a:spcPts val="1600"/>
            </a:lnSpc>
            <a:spcBef>
              <a:spcPts val="600"/>
            </a:spcBef>
            <a:spcAft>
              <a:spcPts val="600"/>
            </a:spcAft>
          </a:pPr>
          <a:endParaRPr lang="en-US" sz="1150"/>
        </a:p>
      </dgm:t>
    </dgm:pt>
    <dgm:pt modelId="{23B0B2BE-0C10-41C7-B2D4-4CCB5627C2DD}" type="sibTrans" cxnId="{E3388B6E-5905-48C2-9345-294A10DC77EC}">
      <dgm:prSet/>
      <dgm:spPr/>
      <dgm:t>
        <a:bodyPr rtlCol="0"/>
        <a:lstStyle/>
        <a:p>
          <a:pPr rtl="0">
            <a:lnSpc>
              <a:spcPts val="1600"/>
            </a:lnSpc>
            <a:spcBef>
              <a:spcPts val="600"/>
            </a:spcBef>
            <a:spcAft>
              <a:spcPts val="600"/>
            </a:spcAft>
          </a:pPr>
          <a:endParaRPr lang="en-US" sz="1150"/>
        </a:p>
      </dgm:t>
    </dgm:pt>
    <dgm:pt modelId="{C2C9DAF7-4A60-4F5D-822C-14B86819756A}">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hi-in" sz="1050" dirty="0">
              <a:solidFill>
                <a:schemeClr val="tx1"/>
              </a:solidFill>
              <a:effectLst/>
              <a:latin typeface="+mn-lt"/>
              <a:ea typeface="Calibri" panose="020F0502020204030204" pitchFamily="34" charset="0"/>
              <a:cs typeface="Times New Roman" panose="02020603050405020304" pitchFamily="18" charset="0"/>
            </a:rPr>
            <a:t> देखभाल सम्बंधी किसी भी पाए गए बदलाव के लिए कार्यवाहियों को पूरा करने तथा यह सुनिश्चित करने के लिए कि जहां भी जरूरी हो वहां परिवर्तन करने के लिए कर्मचारियों को सहायता मिल सके, योजनाएं बनाई जाती हैं। </a:t>
          </a:r>
          <a:endParaRPr lang="en-US" sz="1050" dirty="0">
            <a:solidFill>
              <a:schemeClr val="tx1"/>
            </a:solidFill>
            <a:latin typeface="+mn-lt"/>
          </a:endParaRPr>
        </a:p>
      </dgm:t>
    </dgm:pt>
    <dgm:pt modelId="{43E5B458-C99B-4B84-A5DD-4FE55416E40B}" type="parTrans" cxnId="{4EA9B79F-D784-404C-B4DF-E8DBFA5FA8CE}">
      <dgm:prSet/>
      <dgm:spPr/>
      <dgm:t>
        <a:bodyPr rtlCol="0"/>
        <a:lstStyle/>
        <a:p>
          <a:pPr rtl="0"/>
          <a:endParaRPr lang="en-US"/>
        </a:p>
      </dgm:t>
    </dgm:pt>
    <dgm:pt modelId="{57C96EBA-BDBB-4BF1-89CB-BE9386F1DD4E}" type="sibTrans" cxnId="{4EA9B79F-D784-404C-B4DF-E8DBFA5FA8CE}">
      <dgm:prSet/>
      <dgm:spPr/>
      <dgm:t>
        <a:bodyPr rtlCol="0"/>
        <a:lstStyle/>
        <a:p>
          <a:pPr rtl="0"/>
          <a:endParaRPr lang="en-US"/>
        </a:p>
      </dgm:t>
    </dgm:pt>
    <dgm:pt modelId="{B933EEFF-EDCC-4F72-8782-694800F97D8D}">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hi-in" sz="1050" dirty="0">
              <a:solidFill>
                <a:schemeClr val="tx1"/>
              </a:solidFill>
              <a:effectLst/>
              <a:latin typeface="+mn-lt"/>
              <a:ea typeface="Calibri" panose="020F0502020204030204" pitchFamily="34" charset="0"/>
              <a:cs typeface="Times New Roman" panose="02020603050405020304" pitchFamily="18" charset="0"/>
            </a:rPr>
            <a:t> समीक्षा पूरी हो जाने के बाद भी आप किसी भी विचार या प्रश्न के लिए पुनः सम्पर्क कर सकती हैं। कोई समय-सीमा नहीं है।   </a:t>
          </a:r>
          <a:endParaRPr lang="en-US" sz="1050" dirty="0">
            <a:solidFill>
              <a:schemeClr val="tx1"/>
            </a:solidFill>
            <a:latin typeface="+mn-lt"/>
          </a:endParaRPr>
        </a:p>
      </dgm:t>
    </dgm:pt>
    <dgm:pt modelId="{D7ABDB96-54CA-4221-8E46-B1EEF40142E4}" type="parTrans" cxnId="{75741E77-69EE-47CF-82F5-881B66B0E698}">
      <dgm:prSet/>
      <dgm:spPr/>
      <dgm:t>
        <a:bodyPr rtlCol="0"/>
        <a:lstStyle/>
        <a:p>
          <a:pPr rtl="0"/>
          <a:endParaRPr lang="en-US"/>
        </a:p>
      </dgm:t>
    </dgm:pt>
    <dgm:pt modelId="{0FD614A8-D8A0-4EBB-B300-87D06815D483}" type="sibTrans" cxnId="{75741E77-69EE-47CF-82F5-881B66B0E698}">
      <dgm:prSet/>
      <dgm:spPr/>
      <dgm:t>
        <a:bodyPr rtlCol="0"/>
        <a:lstStyle/>
        <a:p>
          <a:pPr rtl="0"/>
          <a:endParaRPr lang="en-US"/>
        </a:p>
      </dgm:t>
    </dgm:pt>
    <dgm:pt modelId="{A955D324-8904-4DC3-8776-276935E86528}">
      <dgm:prSet phldrT="[Text]" custT="1"/>
      <dgm:spPr>
        <a:ln w="19050">
          <a:solidFill>
            <a:srgbClr val="7030A0"/>
          </a:solidFill>
        </a:ln>
      </dgm:spPr>
      <dgm:t>
        <a:bodyPr rtlCol="0"/>
        <a:lstStyle/>
        <a:p>
          <a:pPr rtl="0">
            <a:lnSpc>
              <a:spcPts val="1600"/>
            </a:lnSpc>
            <a:spcBef>
              <a:spcPts val="600"/>
            </a:spcBef>
            <a:spcAft>
              <a:spcPts val="600"/>
            </a:spcAft>
          </a:pPr>
          <a:r>
            <a:rPr lang="hi-in" sz="1050" dirty="0">
              <a:solidFill>
                <a:schemeClr val="tx1"/>
              </a:solidFill>
              <a:effectLst/>
              <a:latin typeface="+mn-lt"/>
              <a:ea typeface="Calibri" panose="020F0502020204030204" pitchFamily="34" charset="0"/>
              <a:cs typeface="Times New Roman" panose="02020603050405020304" pitchFamily="18" charset="0"/>
            </a:rPr>
            <a:t> यदि आपके कोई प्रश्न या टिप्पणियां हों तो आप अपने मुख्य सम्पर्क व्यक्ति से सम्पर्क कर सकती हैं, या इस नंबर पर सैंड्स (Sands) को फोन कर सकती हैं </a:t>
          </a:r>
          <a:r>
            <a:rPr lang="hi-in" sz="1050" b="1" dirty="0"/>
            <a:t>0808 164 3332</a:t>
          </a:r>
          <a:r>
            <a:rPr lang="hi-in" sz="1050" dirty="0">
              <a:solidFill>
                <a:schemeClr val="tx1"/>
              </a:solidFill>
              <a:effectLst/>
              <a:latin typeface="+mn-lt"/>
              <a:ea typeface="Calibri" panose="020F0502020204030204" pitchFamily="34" charset="0"/>
              <a:cs typeface="Times New Roman" panose="02020603050405020304" pitchFamily="18" charset="0"/>
            </a:rPr>
            <a:t> </a:t>
          </a:r>
          <a:endParaRPr lang="en-US" sz="1050" dirty="0">
            <a:solidFill>
              <a:schemeClr val="tx1"/>
            </a:solidFill>
            <a:latin typeface="+mn-lt"/>
          </a:endParaRPr>
        </a:p>
      </dgm:t>
    </dgm:pt>
    <dgm:pt modelId="{755A60BE-CCBC-40BE-833B-9F242C67E191}" type="parTrans" cxnId="{5D21D720-D9BF-4CAF-BA19-C64499424F0A}">
      <dgm:prSet/>
      <dgm:spPr/>
      <dgm:t>
        <a:bodyPr rtlCol="0"/>
        <a:lstStyle/>
        <a:p>
          <a:pPr rtl="0"/>
          <a:endParaRPr lang="en-US"/>
        </a:p>
      </dgm:t>
    </dgm:pt>
    <dgm:pt modelId="{11D95CAE-DB72-4792-A1E0-6B05FFD2CB75}" type="sibTrans" cxnId="{5D21D720-D9BF-4CAF-BA19-C64499424F0A}">
      <dgm:prSet/>
      <dgm:spPr/>
      <dgm:t>
        <a:bodyPr rtlCol="0"/>
        <a:lstStyle/>
        <a:p>
          <a:pPr rtl="0"/>
          <a:endParaRPr lang="en-US"/>
        </a:p>
      </dgm:t>
    </dgm:pt>
    <dgm:pt modelId="{D27586CA-EDC4-466D-9155-BB6E9F53BFAB}">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hi-in" sz="1050" dirty="0">
              <a:solidFill>
                <a:schemeClr val="tx1"/>
              </a:solidFill>
              <a:effectLst/>
              <a:latin typeface="+mn-lt"/>
              <a:ea typeface="Calibri" panose="020F0502020204030204" pitchFamily="34" charset="0"/>
              <a:cs typeface="Times New Roman" panose="02020603050405020304" pitchFamily="18" charset="0"/>
            </a:rPr>
            <a:t> </a:t>
          </a:r>
          <a:r>
            <a:rPr lang="hi-in" sz="1050" dirty="0">
              <a:solidFill>
                <a:schemeClr val="tx1"/>
              </a:solidFill>
              <a:effectLst/>
              <a:latin typeface="+mn-lt"/>
              <a:cs typeface="Times New Roman" panose="02020603050405020304" pitchFamily="18" charset="0"/>
            </a:rPr>
            <a:t>भावी माताओं, शिशुओं और परिवारों की देखभाल को बेहतर बनाने से सम्बंधित किन्हीं भी निष्कर्षों को स्वास्थ्य कार्यकर्ताओं के साथ साझा किया जाएगा और उचित होने पर गुणवत्ता एवं सुरक्षा टीम को भी इसकी जानकारी दी जाएगी। </a:t>
          </a:r>
          <a:endParaRPr lang="en-US" sz="1050" dirty="0">
            <a:solidFill>
              <a:schemeClr val="tx1"/>
            </a:solidFill>
            <a:latin typeface="+mn-lt"/>
          </a:endParaRPr>
        </a:p>
      </dgm:t>
    </dgm:pt>
    <dgm:pt modelId="{245C196B-8E46-4004-8626-88004C1B5C7D}" type="parTrans" cxnId="{A5028191-5A36-4A20-82DA-85BD8C1EF54D}">
      <dgm:prSet/>
      <dgm:spPr/>
      <dgm:t>
        <a:bodyPr rtlCol="0"/>
        <a:lstStyle/>
        <a:p>
          <a:pPr rtl="0"/>
          <a:endParaRPr lang="en-US"/>
        </a:p>
      </dgm:t>
    </dgm:pt>
    <dgm:pt modelId="{E41E0FB6-E36F-4E8B-8541-FEB561687716}" type="sibTrans" cxnId="{A5028191-5A36-4A20-82DA-85BD8C1EF54D}">
      <dgm:prSet/>
      <dgm:spPr/>
      <dgm:t>
        <a:bodyPr rtlCol="0"/>
        <a:lstStyle/>
        <a:p>
          <a:pPr rtl="0"/>
          <a:endParaRPr lang="en-US"/>
        </a:p>
      </dgm:t>
    </dgm:pt>
    <dgm:pt modelId="{CBCE8AEA-E190-4136-AEBD-DC25F5BE87E9}">
      <dgm:prSet phldrT="[Text]" custT="1"/>
      <dgm:spPr>
        <a:ln w="19050">
          <a:solidFill>
            <a:srgbClr val="7030A0"/>
          </a:solidFill>
        </a:ln>
      </dgm:spPr>
      <dgm:t>
        <a:bodyPr rtlCol="0"/>
        <a:lstStyle/>
        <a:p>
          <a:pPr lvl="0" defTabSz="511175" rtl="0">
            <a:lnSpc>
              <a:spcPts val="1600"/>
            </a:lnSpc>
            <a:spcBef>
              <a:spcPts val="600"/>
            </a:spcBef>
            <a:spcAft>
              <a:spcPts val="600"/>
            </a:spcAft>
          </a:pPr>
          <a:r>
            <a:rPr lang="hi-in" sz="1050" dirty="0">
              <a:solidFill>
                <a:schemeClr val="tx1"/>
              </a:solidFill>
              <a:effectLst/>
              <a:latin typeface="+mn-lt"/>
              <a:ea typeface="Calibri" panose="020F0502020204030204" pitchFamily="34" charset="0"/>
              <a:cs typeface="Times New Roman" panose="02020603050405020304" pitchFamily="18" charset="0"/>
            </a:rPr>
            <a:t>समीक्षा और निष्कर्षों के बारे में बताते हुए आपको एक पत्र या रिपोर्ट प्राप्त होगी, बशर्ते कि आपने यह न कहा हो कि आप ऐसा नहीं चाहतीं। </a:t>
          </a:r>
          <a:endParaRPr lang="en-GB" sz="1050" b="1" dirty="0">
            <a:solidFill>
              <a:schemeClr val="tx1"/>
            </a:solidFill>
            <a:effectLst/>
            <a:latin typeface="+mn-lt"/>
            <a:ea typeface="Calibri" panose="020F0502020204030204" pitchFamily="34" charset="0"/>
            <a:cs typeface="Times New Roman" panose="02020603050405020304" pitchFamily="18" charset="0"/>
          </a:endParaRPr>
        </a:p>
      </dgm:t>
    </dgm:pt>
    <dgm:pt modelId="{26019BB0-98DE-476D-9E01-BF50ADA65447}" type="parTrans" cxnId="{0B5EBFA2-6085-4D11-9D07-99EDBACFAFC8}">
      <dgm:prSet/>
      <dgm:spPr/>
      <dgm:t>
        <a:bodyPr/>
        <a:lstStyle/>
        <a:p>
          <a:endParaRPr lang="en-GB"/>
        </a:p>
      </dgm:t>
    </dgm:pt>
    <dgm:pt modelId="{00229F1E-D4E0-4373-A36F-27B159D97EBA}" type="sibTrans" cxnId="{0B5EBFA2-6085-4D11-9D07-99EDBACFAFC8}">
      <dgm:prSet/>
      <dgm:spPr/>
      <dgm:t>
        <a:bodyPr rtlCol="0"/>
        <a:lstStyle/>
        <a:p>
          <a:pPr rtl="0"/>
          <a:endParaRPr lang="en-US"/>
        </a:p>
      </dgm:t>
    </dgm:pt>
    <dgm:pt modelId="{25346309-1C6B-4726-8E3D-F3BB9A8F6F04}">
      <dgm:prSet phldrT="[Text]" custT="1"/>
      <dgm:spPr>
        <a:ln w="19050">
          <a:solidFill>
            <a:srgbClr val="7030A0"/>
          </a:solidFill>
        </a:ln>
      </dgm:spPr>
      <dgm:t>
        <a:bodyPr rtlCol="0"/>
        <a:lstStyle/>
        <a:p>
          <a:pPr lvl="0" defTabSz="511175" rtl="0">
            <a:lnSpc>
              <a:spcPts val="1600"/>
            </a:lnSpc>
            <a:spcBef>
              <a:spcPts val="600"/>
            </a:spcBef>
            <a:spcAft>
              <a:spcPts val="600"/>
            </a:spcAft>
          </a:pPr>
          <a:r>
            <a:rPr lang="hi-in" sz="1050" dirty="0">
              <a:solidFill>
                <a:schemeClr val="tx1"/>
              </a:solidFill>
              <a:effectLst/>
              <a:latin typeface="+mn-lt"/>
              <a:ea typeface="Calibri" panose="020F0502020204030204" pitchFamily="34" charset="0"/>
              <a:cs typeface="Times New Roman" panose="02020603050405020304" pitchFamily="18" charset="0"/>
            </a:rPr>
            <a:t>आपको यह बताया जाएगा कि समीक्षा बैठक कब सम्पन्न हुई तथा समीक्षा पर चर्चा करने के लिए बैठक का प्रस्ताव रखा जाएगा, बशर्ते कि आपने नवीनतम जानकारी न दिए जाने का निवेदन न किया हो। आप किसी भी समय अपना विचार बदल सकती हैं।</a:t>
          </a:r>
          <a:endParaRPr lang="en-GB" sz="1050" b="1" dirty="0">
            <a:solidFill>
              <a:schemeClr val="tx1"/>
            </a:solidFill>
            <a:effectLst/>
            <a:latin typeface="+mn-lt"/>
            <a:ea typeface="Calibri" panose="020F0502020204030204" pitchFamily="34" charset="0"/>
            <a:cs typeface="Times New Roman" panose="02020603050405020304" pitchFamily="18" charset="0"/>
          </a:endParaRPr>
        </a:p>
      </dgm:t>
    </dgm:pt>
    <dgm:pt modelId="{770A4306-0AC1-452D-8FEE-B8C1659F5249}" type="parTrans" cxnId="{24DCD2F1-A95C-4771-9411-E1FB951528C2}">
      <dgm:prSet/>
      <dgm:spPr/>
      <dgm:t>
        <a:bodyPr/>
        <a:lstStyle/>
        <a:p>
          <a:endParaRPr lang="en-GB"/>
        </a:p>
      </dgm:t>
    </dgm:pt>
    <dgm:pt modelId="{A0357D33-F91A-426D-AF91-9C1E9562A82C}" type="sibTrans" cxnId="{24DCD2F1-A95C-4771-9411-E1FB951528C2}">
      <dgm:prSet/>
      <dgm:spPr/>
      <dgm:t>
        <a:bodyPr rtlCol="0"/>
        <a:lstStyle/>
        <a:p>
          <a:pPr rtl="0"/>
          <a:endParaRPr lang="en-US"/>
        </a:p>
      </dgm:t>
    </dgm:pt>
    <dgm:pt modelId="{6CCDBDD2-5964-4DC3-B5F8-BA62D684CB80}" type="pres">
      <dgm:prSet presAssocID="{6AE2128A-DBCE-41BE-9700-EBFB8F5F8DE3}" presName="linearFlow" presStyleCnt="0">
        <dgm:presLayoutVars>
          <dgm:resizeHandles val="exact"/>
        </dgm:presLayoutVars>
      </dgm:prSet>
      <dgm:spPr/>
      <dgm:t>
        <a:bodyPr/>
        <a:lstStyle/>
        <a:p>
          <a:endParaRPr lang="en-US"/>
        </a:p>
      </dgm:t>
    </dgm:pt>
    <dgm:pt modelId="{D24E11B9-CF45-4793-95D8-326981C936C0}" type="pres">
      <dgm:prSet presAssocID="{0594D84A-42A1-42C4-8177-FBE3960773AB}" presName="node" presStyleLbl="node1" presStyleIdx="0" presStyleCnt="5" custScaleX="174144" custScaleY="189353">
        <dgm:presLayoutVars>
          <dgm:bulletEnabled val="1"/>
        </dgm:presLayoutVars>
      </dgm:prSet>
      <dgm:spPr/>
      <dgm:t>
        <a:bodyPr/>
        <a:lstStyle/>
        <a:p>
          <a:endParaRPr lang="en-US"/>
        </a:p>
      </dgm:t>
    </dgm:pt>
    <dgm:pt modelId="{AD481DEA-8E18-45B4-A2FC-00F329E7D5A1}" type="pres">
      <dgm:prSet presAssocID="{B009C32D-B243-4326-A636-50EA003FF12C}" presName="sibTrans" presStyleLbl="sibTrans2D1" presStyleIdx="0" presStyleCnt="4" custScaleX="77791" custScaleY="74893"/>
      <dgm:spPr/>
      <dgm:t>
        <a:bodyPr/>
        <a:lstStyle/>
        <a:p>
          <a:endParaRPr lang="en-US"/>
        </a:p>
      </dgm:t>
    </dgm:pt>
    <dgm:pt modelId="{CD6C61F3-54E6-4823-B6A7-39ED3F7F8E5B}" type="pres">
      <dgm:prSet presAssocID="{B009C32D-B243-4326-A636-50EA003FF12C}" presName="connectorText" presStyleLbl="sibTrans2D1" presStyleIdx="0" presStyleCnt="4"/>
      <dgm:spPr/>
      <dgm:t>
        <a:bodyPr/>
        <a:lstStyle/>
        <a:p>
          <a:endParaRPr lang="en-US"/>
        </a:p>
      </dgm:t>
    </dgm:pt>
    <dgm:pt modelId="{C2A2CE7A-F3F5-4C99-96DD-3DA25F3BC033}" type="pres">
      <dgm:prSet presAssocID="{76816401-C141-4F02-B7C2-494154CE1A78}" presName="node" presStyleLbl="node1" presStyleIdx="1" presStyleCnt="5" custScaleX="174144" custScaleY="126838">
        <dgm:presLayoutVars>
          <dgm:bulletEnabled val="1"/>
        </dgm:presLayoutVars>
      </dgm:prSet>
      <dgm:spPr/>
      <dgm:t>
        <a:bodyPr/>
        <a:lstStyle/>
        <a:p>
          <a:endParaRPr lang="en-US"/>
        </a:p>
      </dgm:t>
    </dgm:pt>
    <dgm:pt modelId="{CADF64BB-ED81-4A16-A69F-D6E272CE9DC5}" type="pres">
      <dgm:prSet presAssocID="{E0618B9A-19A3-45F7-B57E-25FA5D6DD574}" presName="sibTrans" presStyleLbl="sibTrans2D1" presStyleIdx="1" presStyleCnt="4" custScaleX="77791" custScaleY="74893"/>
      <dgm:spPr/>
      <dgm:t>
        <a:bodyPr/>
        <a:lstStyle/>
        <a:p>
          <a:endParaRPr lang="en-US"/>
        </a:p>
      </dgm:t>
    </dgm:pt>
    <dgm:pt modelId="{06313661-3395-454E-ABF9-D652533D5038}" type="pres">
      <dgm:prSet presAssocID="{E0618B9A-19A3-45F7-B57E-25FA5D6DD574}" presName="connectorText" presStyleLbl="sibTrans2D1" presStyleIdx="1" presStyleCnt="4"/>
      <dgm:spPr/>
      <dgm:t>
        <a:bodyPr/>
        <a:lstStyle/>
        <a:p>
          <a:endParaRPr lang="en-US"/>
        </a:p>
      </dgm:t>
    </dgm:pt>
    <dgm:pt modelId="{C44DFB42-CBE2-4780-B831-E4B17E8792DF}" type="pres">
      <dgm:prSet presAssocID="{799081B8-F4A3-4847-823A-3D75A099AA0A}" presName="node" presStyleLbl="node1" presStyleIdx="2" presStyleCnt="5" custScaleX="174144" custScaleY="137176">
        <dgm:presLayoutVars>
          <dgm:bulletEnabled val="1"/>
        </dgm:presLayoutVars>
      </dgm:prSet>
      <dgm:spPr/>
      <dgm:t>
        <a:bodyPr/>
        <a:lstStyle/>
        <a:p>
          <a:endParaRPr lang="en-US"/>
        </a:p>
      </dgm:t>
    </dgm:pt>
    <dgm:pt modelId="{B6216E51-D6F5-429C-968F-BCE1CF920668}" type="pres">
      <dgm:prSet presAssocID="{C952D3E4-ABF2-4519-A431-CE613C5909A7}" presName="sibTrans" presStyleLbl="sibTrans2D1" presStyleIdx="2" presStyleCnt="4" custScaleX="77791" custScaleY="74893"/>
      <dgm:spPr/>
      <dgm:t>
        <a:bodyPr/>
        <a:lstStyle/>
        <a:p>
          <a:endParaRPr lang="en-US"/>
        </a:p>
      </dgm:t>
    </dgm:pt>
    <dgm:pt modelId="{B21D7EB2-9CA2-4694-BEF1-D44158F1D230}" type="pres">
      <dgm:prSet presAssocID="{C952D3E4-ABF2-4519-A431-CE613C5909A7}" presName="connectorText" presStyleLbl="sibTrans2D1" presStyleIdx="2" presStyleCnt="4"/>
      <dgm:spPr/>
      <dgm:t>
        <a:bodyPr/>
        <a:lstStyle/>
        <a:p>
          <a:endParaRPr lang="en-US"/>
        </a:p>
      </dgm:t>
    </dgm:pt>
    <dgm:pt modelId="{99D54F0F-4B14-478D-91C6-5971F0A63514}" type="pres">
      <dgm:prSet presAssocID="{277A6C76-8AD9-40FB-90FC-5C79FF4C1FBA}" presName="node" presStyleLbl="node1" presStyleIdx="3" presStyleCnt="5" custScaleX="174144" custScaleY="151114">
        <dgm:presLayoutVars>
          <dgm:bulletEnabled val="1"/>
        </dgm:presLayoutVars>
      </dgm:prSet>
      <dgm:spPr/>
      <dgm:t>
        <a:bodyPr/>
        <a:lstStyle/>
        <a:p>
          <a:endParaRPr lang="en-US"/>
        </a:p>
      </dgm:t>
    </dgm:pt>
    <dgm:pt modelId="{6B4661C4-C541-41E7-9A64-04A0B96A6535}" type="pres">
      <dgm:prSet presAssocID="{6EE3818A-7D3B-41E6-B4FD-B65BB7820E5D}" presName="sibTrans" presStyleLbl="sibTrans2D1" presStyleIdx="3" presStyleCnt="4" custScaleX="77791" custScaleY="74893"/>
      <dgm:spPr/>
      <dgm:t>
        <a:bodyPr/>
        <a:lstStyle/>
        <a:p>
          <a:endParaRPr lang="en-US"/>
        </a:p>
      </dgm:t>
    </dgm:pt>
    <dgm:pt modelId="{52980EAA-D387-4CFF-AB3F-3301F89DE59C}" type="pres">
      <dgm:prSet presAssocID="{6EE3818A-7D3B-41E6-B4FD-B65BB7820E5D}" presName="connectorText" presStyleLbl="sibTrans2D1" presStyleIdx="3" presStyleCnt="4"/>
      <dgm:spPr/>
      <dgm:t>
        <a:bodyPr/>
        <a:lstStyle/>
        <a:p>
          <a:endParaRPr lang="en-US"/>
        </a:p>
      </dgm:t>
    </dgm:pt>
    <dgm:pt modelId="{43D646E5-6F05-4CC7-AA79-DE2A45AB7592}" type="pres">
      <dgm:prSet presAssocID="{E31015F6-5210-4792-891E-7B3864C6528E}" presName="node" presStyleLbl="node1" presStyleIdx="4" presStyleCnt="5" custScaleX="174144" custScaleY="205185">
        <dgm:presLayoutVars>
          <dgm:bulletEnabled val="1"/>
        </dgm:presLayoutVars>
      </dgm:prSet>
      <dgm:spPr/>
      <dgm:t>
        <a:bodyPr/>
        <a:lstStyle/>
        <a:p>
          <a:endParaRPr lang="en-US"/>
        </a:p>
      </dgm:t>
    </dgm:pt>
  </dgm:ptLst>
  <dgm:cxnLst>
    <dgm:cxn modelId="{313B2E04-0CAD-41D8-99AC-086745EDE857}" srcId="{0594D84A-42A1-42C4-8177-FBE3960773AB}" destId="{78D55BDF-E31E-48BE-B168-564D15F24780}" srcOrd="0" destOrd="0" parTransId="{5D726A3A-C8CC-4DFA-9F15-7983FFE290E6}" sibTransId="{F9DD64D0-00FD-43D3-8352-072A8086553D}"/>
    <dgm:cxn modelId="{F8170183-AA63-482C-822C-D2B5BF52C27A}" type="presOf" srcId="{CC3AE647-5379-4592-BDDA-EAB71CF471BF}" destId="{D24E11B9-CF45-4793-95D8-326981C936C0}" srcOrd="0" destOrd="5" presId="urn:microsoft.com/office/officeart/2005/8/layout/process2"/>
    <dgm:cxn modelId="{25328A99-052D-4A89-AD65-7D0BF1A406EA}" type="presOf" srcId="{78D55BDF-E31E-48BE-B168-564D15F24780}" destId="{D24E11B9-CF45-4793-95D8-326981C936C0}" srcOrd="0" destOrd="1" presId="urn:microsoft.com/office/officeart/2005/8/layout/process2"/>
    <dgm:cxn modelId="{75741E77-69EE-47CF-82F5-881B66B0E698}" srcId="{277A6C76-8AD9-40FB-90FC-5C79FF4C1FBA}" destId="{B933EEFF-EDCC-4F72-8782-694800F97D8D}" srcOrd="2" destOrd="0" parTransId="{D7ABDB96-54CA-4221-8E46-B1EEF40142E4}" sibTransId="{0FD614A8-D8A0-4EBB-B300-87D06815D483}"/>
    <dgm:cxn modelId="{6A1595F1-0807-4B5E-851C-310FFB073195}" srcId="{76816401-C141-4F02-B7C2-494154CE1A78}" destId="{DBCD5D55-A8FB-4A7A-9770-B6CDA615BEB7}" srcOrd="0" destOrd="0" parTransId="{D63F8321-E730-4AFC-8F60-5E4854D0586C}" sibTransId="{0497504F-1925-4EF1-844E-6AD22141CE56}"/>
    <dgm:cxn modelId="{74148200-0874-4A9D-9860-86E913ECAA8F}" srcId="{6AE2128A-DBCE-41BE-9700-EBFB8F5F8DE3}" destId="{799081B8-F4A3-4847-823A-3D75A099AA0A}" srcOrd="2" destOrd="0" parTransId="{81398499-C6C1-4F44-8B83-A01897BD3A57}" sibTransId="{C952D3E4-ABF2-4519-A431-CE613C5909A7}"/>
    <dgm:cxn modelId="{D3E57CFF-135E-4FE9-AEC1-429D3E53DB83}" srcId="{6AE2128A-DBCE-41BE-9700-EBFB8F5F8DE3}" destId="{76816401-C141-4F02-B7C2-494154CE1A78}" srcOrd="1" destOrd="0" parTransId="{FC1C38B9-CD1E-48FD-8FCD-E67193D73C1E}" sibTransId="{E0618B9A-19A3-45F7-B57E-25FA5D6DD574}"/>
    <dgm:cxn modelId="{93B70C55-FBB7-439B-B2AD-2BEC1FF8A9AD}" type="presOf" srcId="{DD4DFF14-645B-451E-BDCF-CAD89024E9F0}" destId="{D24E11B9-CF45-4793-95D8-326981C936C0}" srcOrd="0" destOrd="3" presId="urn:microsoft.com/office/officeart/2005/8/layout/process2"/>
    <dgm:cxn modelId="{7F532EB7-4E77-4AE3-B331-E493B1F51700}" type="presOf" srcId="{E0618B9A-19A3-45F7-B57E-25FA5D6DD574}" destId="{06313661-3395-454E-ABF9-D652533D5038}" srcOrd="1" destOrd="0" presId="urn:microsoft.com/office/officeart/2005/8/layout/process2"/>
    <dgm:cxn modelId="{78BA9B11-339D-43E7-B4A6-EEE45B2BCDF9}" type="presOf" srcId="{CBCE8AEA-E190-4136-AEBD-DC25F5BE87E9}" destId="{99D54F0F-4B14-478D-91C6-5971F0A63514}" srcOrd="0" destOrd="2" presId="urn:microsoft.com/office/officeart/2005/8/layout/process2"/>
    <dgm:cxn modelId="{25A1BBF7-BC60-490A-AC0D-BE4656DEE5A6}" srcId="{E31015F6-5210-4792-891E-7B3864C6528E}" destId="{EFC4C7BA-F882-41A8-9366-BC78D1B93730}" srcOrd="0" destOrd="0" parTransId="{E952496B-7CBC-4642-8131-4F1289D0441D}" sibTransId="{F8236835-55DA-46B1-90EB-61A418312949}"/>
    <dgm:cxn modelId="{EEC8CE50-EB86-47F4-9ABB-2D12B7AD2EEF}" type="presOf" srcId="{D27586CA-EDC4-466D-9155-BB6E9F53BFAB}" destId="{C44DFB42-CBE2-4780-B831-E4B17E8792DF}" srcOrd="0" destOrd="2" presId="urn:microsoft.com/office/officeart/2005/8/layout/process2"/>
    <dgm:cxn modelId="{566B3E38-2EA6-4F27-96F7-4D4E24B1A01C}" srcId="{6AE2128A-DBCE-41BE-9700-EBFB8F5F8DE3}" destId="{E31015F6-5210-4792-891E-7B3864C6528E}" srcOrd="4" destOrd="0" parTransId="{80639D00-6DBB-4CCD-A3CC-1B10F9CE6DC7}" sibTransId="{D6C99002-254C-47E7-A41B-7A9590AF4114}"/>
    <dgm:cxn modelId="{95384E56-2B27-4CAA-BE71-B8C072A3217E}" type="presOf" srcId="{E31015F6-5210-4792-891E-7B3864C6528E}" destId="{43D646E5-6F05-4CC7-AA79-DE2A45AB7592}" srcOrd="0" destOrd="0" presId="urn:microsoft.com/office/officeart/2005/8/layout/process2"/>
    <dgm:cxn modelId="{6F157146-1182-4A8A-9ECF-C5E7591B3460}" type="presOf" srcId="{EFC4C7BA-F882-41A8-9366-BC78D1B93730}" destId="{43D646E5-6F05-4CC7-AA79-DE2A45AB7592}" srcOrd="0" destOrd="1" presId="urn:microsoft.com/office/officeart/2005/8/layout/process2"/>
    <dgm:cxn modelId="{D1D7D5D5-5BA3-474E-ADBC-02AD3D3FB762}" srcId="{0594D84A-42A1-42C4-8177-FBE3960773AB}" destId="{CF4F9016-1B61-4F4E-AC17-F03A0FEE0ECB}" srcOrd="1" destOrd="0" parTransId="{7CED1835-55A3-46C1-AD84-837687ACD9EE}" sibTransId="{FB451170-46D7-4139-8093-2AA744AD585C}"/>
    <dgm:cxn modelId="{A3F79C51-3F69-40E8-8432-BE13E0A1CE36}" type="presOf" srcId="{352FA51A-52EE-44FA-88A7-D5A9C9A9D80E}" destId="{C44DFB42-CBE2-4780-B831-E4B17E8792DF}" srcOrd="0" destOrd="3" presId="urn:microsoft.com/office/officeart/2005/8/layout/process2"/>
    <dgm:cxn modelId="{1AB630DB-4592-40C5-B335-1235D5F9B6B4}" type="presOf" srcId="{6EE3818A-7D3B-41E6-B4FD-B65BB7820E5D}" destId="{6B4661C4-C541-41E7-9A64-04A0B96A6535}" srcOrd="0" destOrd="0" presId="urn:microsoft.com/office/officeart/2005/8/layout/process2"/>
    <dgm:cxn modelId="{E042E435-C4A9-4732-ADAE-DCFD5A74D773}" srcId="{6AE2128A-DBCE-41BE-9700-EBFB8F5F8DE3}" destId="{0594D84A-42A1-42C4-8177-FBE3960773AB}" srcOrd="0" destOrd="0" parTransId="{D04194EF-7C1A-4876-9DAE-27A0B9CEFD96}" sibTransId="{B009C32D-B243-4326-A636-50EA003FF12C}"/>
    <dgm:cxn modelId="{5D21D720-D9BF-4CAF-BA19-C64499424F0A}" srcId="{E31015F6-5210-4792-891E-7B3864C6528E}" destId="{A955D324-8904-4DC3-8776-276935E86528}" srcOrd="2" destOrd="0" parTransId="{755A60BE-CCBC-40BE-833B-9F242C67E191}" sibTransId="{11D95CAE-DB72-4792-A1E0-6B05FFD2CB75}"/>
    <dgm:cxn modelId="{4EA9B79F-D784-404C-B4DF-E8DBFA5FA8CE}" srcId="{799081B8-F4A3-4847-823A-3D75A099AA0A}" destId="{C2C9DAF7-4A60-4F5D-822C-14B86819756A}" srcOrd="0" destOrd="0" parTransId="{43E5B458-C99B-4B84-A5DD-4FE55416E40B}" sibTransId="{57C96EBA-BDBB-4BF1-89CB-BE9386F1DD4E}"/>
    <dgm:cxn modelId="{9088A62F-4C45-4317-88F5-E07B12D75D20}" type="presOf" srcId="{DBCD5D55-A8FB-4A7A-9770-B6CDA615BEB7}" destId="{C2A2CE7A-F3F5-4C99-96DD-3DA25F3BC033}" srcOrd="0" destOrd="1" presId="urn:microsoft.com/office/officeart/2005/8/layout/process2"/>
    <dgm:cxn modelId="{E3388B6E-5905-48C2-9345-294A10DC77EC}" srcId="{0594D84A-42A1-42C4-8177-FBE3960773AB}" destId="{CC3AE647-5379-4592-BDDA-EAB71CF471BF}" srcOrd="4" destOrd="0" parTransId="{51352B6A-770D-4922-B0A9-7AAD56AA03CB}" sibTransId="{23B0B2BE-0C10-41C7-B2D4-4CCB5627C2DD}"/>
    <dgm:cxn modelId="{24DCD2F1-A95C-4771-9411-E1FB951528C2}" srcId="{277A6C76-8AD9-40FB-90FC-5C79FF4C1FBA}" destId="{25346309-1C6B-4726-8E3D-F3BB9A8F6F04}" srcOrd="0" destOrd="0" parTransId="{770A4306-0AC1-452D-8FEE-B8C1659F5249}" sibTransId="{A0357D33-F91A-426D-AF91-9C1E9562A82C}"/>
    <dgm:cxn modelId="{AD1AD46C-4CF3-44A2-BB98-57027A04584F}" type="presOf" srcId="{6AE2128A-DBCE-41BE-9700-EBFB8F5F8DE3}" destId="{6CCDBDD2-5964-4DC3-B5F8-BA62D684CB80}" srcOrd="0" destOrd="0" presId="urn:microsoft.com/office/officeart/2005/8/layout/process2"/>
    <dgm:cxn modelId="{5D083271-888E-43E6-88DA-5BE09EF78FE1}" type="presOf" srcId="{B933EEFF-EDCC-4F72-8782-694800F97D8D}" destId="{99D54F0F-4B14-478D-91C6-5971F0A63514}" srcOrd="0" destOrd="3" presId="urn:microsoft.com/office/officeart/2005/8/layout/process2"/>
    <dgm:cxn modelId="{BB215438-31B4-42D6-B1B4-439F4A55D6FA}" type="presOf" srcId="{277A6C76-8AD9-40FB-90FC-5C79FF4C1FBA}" destId="{99D54F0F-4B14-478D-91C6-5971F0A63514}" srcOrd="0" destOrd="0" presId="urn:microsoft.com/office/officeart/2005/8/layout/process2"/>
    <dgm:cxn modelId="{0B5EBFA2-6085-4D11-9D07-99EDBACFAFC8}" srcId="{277A6C76-8AD9-40FB-90FC-5C79FF4C1FBA}" destId="{CBCE8AEA-E190-4136-AEBD-DC25F5BE87E9}" srcOrd="1" destOrd="0" parTransId="{26019BB0-98DE-476D-9E01-BF50ADA65447}" sibTransId="{00229F1E-D4E0-4373-A36F-27B159D97EBA}"/>
    <dgm:cxn modelId="{F2828A63-845F-498D-B746-9013E129E9F6}" srcId="{0594D84A-42A1-42C4-8177-FBE3960773AB}" destId="{DD4DFF14-645B-451E-BDCF-CAD89024E9F0}" srcOrd="2" destOrd="0" parTransId="{D2D6DC70-4BE2-425D-8E1F-679081B06BA3}" sibTransId="{7142B263-32FD-4D51-A7AC-F30A1CE9320E}"/>
    <dgm:cxn modelId="{902AE2E1-7D74-490E-959D-8BE3C06E8AEC}" type="presOf" srcId="{25346309-1C6B-4726-8E3D-F3BB9A8F6F04}" destId="{99D54F0F-4B14-478D-91C6-5971F0A63514}" srcOrd="0" destOrd="1" presId="urn:microsoft.com/office/officeart/2005/8/layout/process2"/>
    <dgm:cxn modelId="{7BFBD964-01CB-4DA1-A775-35D30124A696}" type="presOf" srcId="{6EE3818A-7D3B-41E6-B4FD-B65BB7820E5D}" destId="{52980EAA-D387-4CFF-AB3F-3301F89DE59C}" srcOrd="1" destOrd="0" presId="urn:microsoft.com/office/officeart/2005/8/layout/process2"/>
    <dgm:cxn modelId="{B53C33B4-798C-4B33-B4E1-042AA71AA9F4}" type="presOf" srcId="{C2C9DAF7-4A60-4F5D-822C-14B86819756A}" destId="{C44DFB42-CBE2-4780-B831-E4B17E8792DF}" srcOrd="0" destOrd="1" presId="urn:microsoft.com/office/officeart/2005/8/layout/process2"/>
    <dgm:cxn modelId="{68269D85-63F5-41B4-A1D7-50C4F623D8DC}" type="presOf" srcId="{799081B8-F4A3-4847-823A-3D75A099AA0A}" destId="{C44DFB42-CBE2-4780-B831-E4B17E8792DF}" srcOrd="0" destOrd="0" presId="urn:microsoft.com/office/officeart/2005/8/layout/process2"/>
    <dgm:cxn modelId="{552A9285-A947-49A4-A9D7-B0AFFF14F4FE}" srcId="{76816401-C141-4F02-B7C2-494154CE1A78}" destId="{DA4B4360-B447-40BE-92AE-716E9B0A961B}" srcOrd="1" destOrd="0" parTransId="{5929D7F0-4EA5-469A-A9F7-5060B5F19316}" sibTransId="{08E54695-A653-4DE9-B090-84ECBADC750B}"/>
    <dgm:cxn modelId="{1004D462-42C8-4FDB-AA9D-B279FB4DAE39}" type="presOf" srcId="{A955D324-8904-4DC3-8776-276935E86528}" destId="{43D646E5-6F05-4CC7-AA79-DE2A45AB7592}" srcOrd="0" destOrd="3" presId="urn:microsoft.com/office/officeart/2005/8/layout/process2"/>
    <dgm:cxn modelId="{D026FC66-A855-4CF1-866B-DD9D8B24E19E}" type="presOf" srcId="{DA4B4360-B447-40BE-92AE-716E9B0A961B}" destId="{C2A2CE7A-F3F5-4C99-96DD-3DA25F3BC033}" srcOrd="0" destOrd="2" presId="urn:microsoft.com/office/officeart/2005/8/layout/process2"/>
    <dgm:cxn modelId="{3855A4D9-4AB1-4D4F-816A-D4791756D604}" type="presOf" srcId="{C952D3E4-ABF2-4519-A431-CE613C5909A7}" destId="{B6216E51-D6F5-429C-968F-BCE1CF920668}" srcOrd="0" destOrd="0" presId="urn:microsoft.com/office/officeart/2005/8/layout/process2"/>
    <dgm:cxn modelId="{03B28AD1-215D-4315-A88B-D68B52E46BF9}" srcId="{0594D84A-42A1-42C4-8177-FBE3960773AB}" destId="{93353E60-A133-4864-A5D7-99D3C716873B}" srcOrd="3" destOrd="0" parTransId="{2B4DB191-C74A-4F18-9723-A4578774E9BB}" sibTransId="{223EB83D-DE43-4474-9B7C-BADCDC642CDD}"/>
    <dgm:cxn modelId="{2E8801AC-308F-4252-8273-781AAF2FF8C0}" srcId="{E31015F6-5210-4792-891E-7B3864C6528E}" destId="{1026FED1-AA94-4D4F-9AA9-C905B95A385F}" srcOrd="1" destOrd="0" parTransId="{5CA25169-EC62-4D23-AAB5-D6F45DDA7C95}" sibTransId="{36D31BE9-CBE1-4109-AFEA-A8689CF650EA}"/>
    <dgm:cxn modelId="{6E44C330-FF75-4993-9E16-B0811C4EFAD3}" srcId="{799081B8-F4A3-4847-823A-3D75A099AA0A}" destId="{352FA51A-52EE-44FA-88A7-D5A9C9A9D80E}" srcOrd="2" destOrd="0" parTransId="{81C3C68D-1792-4743-9433-49B060780664}" sibTransId="{4155C994-7269-474A-8C9D-6057D0AB1429}"/>
    <dgm:cxn modelId="{A5028191-5A36-4A20-82DA-85BD8C1EF54D}" srcId="{799081B8-F4A3-4847-823A-3D75A099AA0A}" destId="{D27586CA-EDC4-466D-9155-BB6E9F53BFAB}" srcOrd="1" destOrd="0" parTransId="{245C196B-8E46-4004-8626-88004C1B5C7D}" sibTransId="{E41E0FB6-E36F-4E8B-8541-FEB561687716}"/>
    <dgm:cxn modelId="{53C92C1F-EE15-4218-9397-9B22E110CABF}" type="presOf" srcId="{1026FED1-AA94-4D4F-9AA9-C905B95A385F}" destId="{43D646E5-6F05-4CC7-AA79-DE2A45AB7592}" srcOrd="0" destOrd="2" presId="urn:microsoft.com/office/officeart/2005/8/layout/process2"/>
    <dgm:cxn modelId="{272ECA47-0C0F-4591-826C-3F7926E4C220}" type="presOf" srcId="{CF4F9016-1B61-4F4E-AC17-F03A0FEE0ECB}" destId="{D24E11B9-CF45-4793-95D8-326981C936C0}" srcOrd="0" destOrd="2" presId="urn:microsoft.com/office/officeart/2005/8/layout/process2"/>
    <dgm:cxn modelId="{F04D9D36-415A-48BF-A70F-E3E9966744A2}" type="presOf" srcId="{C952D3E4-ABF2-4519-A431-CE613C5909A7}" destId="{B21D7EB2-9CA2-4694-BEF1-D44158F1D230}" srcOrd="1" destOrd="0" presId="urn:microsoft.com/office/officeart/2005/8/layout/process2"/>
    <dgm:cxn modelId="{31A62905-5AA7-42C2-93C4-8FF826CE5916}" srcId="{6AE2128A-DBCE-41BE-9700-EBFB8F5F8DE3}" destId="{277A6C76-8AD9-40FB-90FC-5C79FF4C1FBA}" srcOrd="3" destOrd="0" parTransId="{1CDF60B7-B098-40C5-963D-1463B53BD615}" sibTransId="{6EE3818A-7D3B-41E6-B4FD-B65BB7820E5D}"/>
    <dgm:cxn modelId="{9263C0F6-84C8-4E6E-81CB-97875C8AB7D1}" type="presOf" srcId="{E0618B9A-19A3-45F7-B57E-25FA5D6DD574}" destId="{CADF64BB-ED81-4A16-A69F-D6E272CE9DC5}" srcOrd="0" destOrd="0" presId="urn:microsoft.com/office/officeart/2005/8/layout/process2"/>
    <dgm:cxn modelId="{FAB86819-68FD-47F1-BD2C-3939F888C107}" type="presOf" srcId="{93353E60-A133-4864-A5D7-99D3C716873B}" destId="{D24E11B9-CF45-4793-95D8-326981C936C0}" srcOrd="0" destOrd="4" presId="urn:microsoft.com/office/officeart/2005/8/layout/process2"/>
    <dgm:cxn modelId="{CA8C46A5-89D9-4E5A-B357-584EB61AD95B}" type="presOf" srcId="{B009C32D-B243-4326-A636-50EA003FF12C}" destId="{AD481DEA-8E18-45B4-A2FC-00F329E7D5A1}" srcOrd="0" destOrd="0" presId="urn:microsoft.com/office/officeart/2005/8/layout/process2"/>
    <dgm:cxn modelId="{6C3CC614-5925-4E1A-B23C-23D610CA0F8B}" type="presOf" srcId="{76816401-C141-4F02-B7C2-494154CE1A78}" destId="{C2A2CE7A-F3F5-4C99-96DD-3DA25F3BC033}" srcOrd="0" destOrd="0" presId="urn:microsoft.com/office/officeart/2005/8/layout/process2"/>
    <dgm:cxn modelId="{3383F25F-6306-4C84-BC61-85BA961189EB}" type="presOf" srcId="{0594D84A-42A1-42C4-8177-FBE3960773AB}" destId="{D24E11B9-CF45-4793-95D8-326981C936C0}" srcOrd="0" destOrd="0" presId="urn:microsoft.com/office/officeart/2005/8/layout/process2"/>
    <dgm:cxn modelId="{96B1FC0B-5514-4FFA-BBFB-FF6A45B2DB71}" type="presOf" srcId="{B009C32D-B243-4326-A636-50EA003FF12C}" destId="{CD6C61F3-54E6-4823-B6A7-39ED3F7F8E5B}" srcOrd="1" destOrd="0" presId="urn:microsoft.com/office/officeart/2005/8/layout/process2"/>
    <dgm:cxn modelId="{222CE056-0D41-4F1D-A1F1-C727FFB208EE}" type="presParOf" srcId="{6CCDBDD2-5964-4DC3-B5F8-BA62D684CB80}" destId="{D24E11B9-CF45-4793-95D8-326981C936C0}" srcOrd="0" destOrd="0" presId="urn:microsoft.com/office/officeart/2005/8/layout/process2"/>
    <dgm:cxn modelId="{C018E478-13E7-4C46-8215-58938E0A10D3}" type="presParOf" srcId="{6CCDBDD2-5964-4DC3-B5F8-BA62D684CB80}" destId="{AD481DEA-8E18-45B4-A2FC-00F329E7D5A1}" srcOrd="1" destOrd="0" presId="urn:microsoft.com/office/officeart/2005/8/layout/process2"/>
    <dgm:cxn modelId="{D19ADDA3-945F-483D-BD7C-95D7AC11E13B}" type="presParOf" srcId="{AD481DEA-8E18-45B4-A2FC-00F329E7D5A1}" destId="{CD6C61F3-54E6-4823-B6A7-39ED3F7F8E5B}" srcOrd="0" destOrd="0" presId="urn:microsoft.com/office/officeart/2005/8/layout/process2"/>
    <dgm:cxn modelId="{DB92A6B6-EDDF-4210-AD49-72BFA317B6AD}" type="presParOf" srcId="{6CCDBDD2-5964-4DC3-B5F8-BA62D684CB80}" destId="{C2A2CE7A-F3F5-4C99-96DD-3DA25F3BC033}" srcOrd="2" destOrd="0" presId="urn:microsoft.com/office/officeart/2005/8/layout/process2"/>
    <dgm:cxn modelId="{CD6C25E4-4ED4-4D03-B3AD-0C00E32DF6CF}" type="presParOf" srcId="{6CCDBDD2-5964-4DC3-B5F8-BA62D684CB80}" destId="{CADF64BB-ED81-4A16-A69F-D6E272CE9DC5}" srcOrd="3" destOrd="0" presId="urn:microsoft.com/office/officeart/2005/8/layout/process2"/>
    <dgm:cxn modelId="{727DD003-6EF9-40FA-8DE8-2BCFD96478A7}" type="presParOf" srcId="{CADF64BB-ED81-4A16-A69F-D6E272CE9DC5}" destId="{06313661-3395-454E-ABF9-D652533D5038}" srcOrd="0" destOrd="0" presId="urn:microsoft.com/office/officeart/2005/8/layout/process2"/>
    <dgm:cxn modelId="{A5B9DE43-C920-45AD-AE4E-370A826E3036}" type="presParOf" srcId="{6CCDBDD2-5964-4DC3-B5F8-BA62D684CB80}" destId="{C44DFB42-CBE2-4780-B831-E4B17E8792DF}" srcOrd="4" destOrd="0" presId="urn:microsoft.com/office/officeart/2005/8/layout/process2"/>
    <dgm:cxn modelId="{E7F6FC5C-DD86-4CD0-BC03-9858A1A9B576}" type="presParOf" srcId="{6CCDBDD2-5964-4DC3-B5F8-BA62D684CB80}" destId="{B6216E51-D6F5-429C-968F-BCE1CF920668}" srcOrd="5" destOrd="0" presId="urn:microsoft.com/office/officeart/2005/8/layout/process2"/>
    <dgm:cxn modelId="{06B5A0FC-4E1E-44F3-ABDE-95A6F0913194}" type="presParOf" srcId="{B6216E51-D6F5-429C-968F-BCE1CF920668}" destId="{B21D7EB2-9CA2-4694-BEF1-D44158F1D230}" srcOrd="0" destOrd="0" presId="urn:microsoft.com/office/officeart/2005/8/layout/process2"/>
    <dgm:cxn modelId="{248220DD-E0E0-48C9-A3E6-7A51F7810105}" type="presParOf" srcId="{6CCDBDD2-5964-4DC3-B5F8-BA62D684CB80}" destId="{99D54F0F-4B14-478D-91C6-5971F0A63514}" srcOrd="6" destOrd="0" presId="urn:microsoft.com/office/officeart/2005/8/layout/process2"/>
    <dgm:cxn modelId="{9E2AD696-C867-4004-BCD4-33D556AEE844}" type="presParOf" srcId="{6CCDBDD2-5964-4DC3-B5F8-BA62D684CB80}" destId="{6B4661C4-C541-41E7-9A64-04A0B96A6535}" srcOrd="7" destOrd="0" presId="urn:microsoft.com/office/officeart/2005/8/layout/process2"/>
    <dgm:cxn modelId="{B15AE9BE-220F-41BD-BAAB-52DB17DC58C4}" type="presParOf" srcId="{6B4661C4-C541-41E7-9A64-04A0B96A6535}" destId="{52980EAA-D387-4CFF-AB3F-3301F89DE59C}" srcOrd="0" destOrd="0" presId="urn:microsoft.com/office/officeart/2005/8/layout/process2"/>
    <dgm:cxn modelId="{E5B811BF-9257-4555-9C16-442679979414}" type="presParOf" srcId="{6CCDBDD2-5964-4DC3-B5F8-BA62D684CB80}" destId="{43D646E5-6F05-4CC7-AA79-DE2A45AB7592}" srcOrd="8" destOrd="0" presId="urn:microsoft.com/office/officeart/2005/8/layout/process2"/>
  </dgm:cxnLst>
  <dgm:bg/>
  <dgm:whole>
    <a:ln w="19050"/>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11B9-CF45-4793-95D8-326981C936C0}">
      <dsp:nvSpPr>
        <dsp:cNvPr id="0" name=""/>
        <dsp:cNvSpPr/>
      </dsp:nvSpPr>
      <dsp:spPr>
        <a:xfrm>
          <a:off x="0" y="7888"/>
          <a:ext cx="6568440" cy="2085546"/>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rtlCol="0" anchor="ctr" anchorCtr="0">
          <a:noAutofit/>
        </a:bodyPr>
        <a:lstStyle/>
        <a:p>
          <a:pPr lvl="0" algn="l" defTabSz="400050" rtl="0">
            <a:lnSpc>
              <a:spcPct val="100000"/>
            </a:lnSpc>
            <a:spcBef>
              <a:spcPct val="0"/>
            </a:spcBef>
            <a:spcAft>
              <a:spcPts val="600"/>
            </a:spcAft>
          </a:pPr>
          <a:r>
            <a:rPr lang="hi-in" sz="900" b="1" kern="1200" dirty="0">
              <a:solidFill>
                <a:schemeClr val="tx1"/>
              </a:solidFill>
              <a:effectLst/>
              <a:latin typeface="+mn-lt"/>
              <a:ea typeface="Calibri" panose="020F0502020204030204" pitchFamily="34" charset="0"/>
              <a:cs typeface="Times New Roman" panose="02020603050405020304" pitchFamily="18" charset="0"/>
            </a:rPr>
            <a:t>PMRT सूचना प्राप्त करना </a:t>
          </a:r>
          <a:endParaRPr lang="en-US" sz="900" b="1" kern="1200" dirty="0">
            <a:solidFill>
              <a:schemeClr val="tx1"/>
            </a:solidFill>
            <a:latin typeface="+mn-lt"/>
          </a:endParaRPr>
        </a:p>
        <a:p>
          <a:pPr marL="0" marR="0" lvl="0" indent="0" algn="l" defTabSz="914400" rtl="0" eaLnBrk="1" fontAlgn="auto" latinLnBrk="0" hangingPunct="1">
            <a:lnSpc>
              <a:spcPct val="100000"/>
            </a:lnSpc>
            <a:spcBef>
              <a:spcPct val="0"/>
            </a:spcBef>
            <a:spcAft>
              <a:spcPts val="600"/>
            </a:spcAft>
            <a:buClrTx/>
            <a:buSzTx/>
            <a:buFontTx/>
            <a:buChar char="••"/>
            <a:tabLst/>
            <a:defRPr/>
          </a:pPr>
          <a:r>
            <a:rPr lang="hi-in" sz="900" kern="1200" dirty="0">
              <a:solidFill>
                <a:schemeClr val="tx1"/>
              </a:solidFill>
              <a:latin typeface="+mn-lt"/>
            </a:rPr>
            <a:t> आपको बताया जाएगा कि आपका मुख्य सम्पर्क व्यक्ति कौन है और मृत्यु-शोक सम्बंधी सहायता के बारे में जानकारी दी जाएगी।</a:t>
          </a:r>
          <a:endParaRPr lang="en-US" sz="900" kern="1200" dirty="0">
            <a:solidFill>
              <a:schemeClr val="tx1"/>
            </a:solidFill>
            <a:latin typeface="+mn-lt"/>
          </a:endParaRPr>
        </a:p>
        <a:p>
          <a:pPr marL="0" marR="0" lvl="0" indent="0" algn="l" defTabSz="914400" rtl="0" eaLnBrk="1" fontAlgn="auto" latinLnBrk="0" hangingPunct="1">
            <a:lnSpc>
              <a:spcPct val="100000"/>
            </a:lnSpc>
            <a:spcBef>
              <a:spcPct val="0"/>
            </a:spcBef>
            <a:spcAft>
              <a:spcPts val="600"/>
            </a:spcAft>
            <a:buClrTx/>
            <a:buSzTx/>
            <a:buFontTx/>
            <a:buChar char="••"/>
            <a:tabLst/>
            <a:defRPr/>
          </a:pPr>
          <a:r>
            <a:rPr lang="hi-in" sz="900" kern="1200" dirty="0">
              <a:solidFill>
                <a:schemeClr val="tx1"/>
              </a:solidFill>
              <a:effectLst/>
              <a:latin typeface="+mn-lt"/>
              <a:ea typeface="Calibri" panose="020F0502020204030204" pitchFamily="34" charset="0"/>
              <a:cs typeface="Times New Roman" panose="02020603050405020304" pitchFamily="18" charset="0"/>
            </a:rPr>
            <a:t> आपको PMRT के बारे में लिखित जानकारी एक फीडबैक फॉर्म के साथ दी जानी चाहिए तथा यह भी बताया जाना चाहिए कि आप अपनी देखभाल और अपने शिशु की देखभाल के बारे में फीडबैक कैसे दे सकती हैं। </a:t>
          </a:r>
          <a:r>
            <a:rPr lang="hi-in" sz="900" kern="1200" dirty="0">
              <a:solidFill>
                <a:schemeClr val="tx1"/>
              </a:solidFill>
              <a:effectLst/>
              <a:latin typeface="+mn-lt"/>
              <a:cs typeface="Times New Roman" panose="02020603050405020304" pitchFamily="18" charset="0"/>
            </a:rPr>
            <a:t>इसे डाक से या ईमेल द्वारा भेजा जा सकता है।</a:t>
          </a:r>
          <a:endParaRPr lang="en-US" sz="900" kern="1200" dirty="0">
            <a:solidFill>
              <a:schemeClr val="tx1"/>
            </a:solidFill>
            <a:latin typeface="+mn-lt"/>
          </a:endParaRPr>
        </a:p>
        <a:p>
          <a:pPr marL="0" marR="0" lvl="0" indent="0" algn="l" defTabSz="914400" rtl="0" eaLnBrk="1" fontAlgn="auto" latinLnBrk="0" hangingPunct="1">
            <a:lnSpc>
              <a:spcPct val="100000"/>
            </a:lnSpc>
            <a:spcBef>
              <a:spcPct val="0"/>
            </a:spcBef>
            <a:spcAft>
              <a:spcPts val="600"/>
            </a:spcAft>
            <a:buClrTx/>
            <a:buSzTx/>
            <a:buFontTx/>
            <a:buChar char="••"/>
            <a:tabLst/>
            <a:defRPr/>
          </a:pPr>
          <a:r>
            <a:rPr lang="hi-in" sz="900" kern="1200" dirty="0">
              <a:solidFill>
                <a:schemeClr val="tx1"/>
              </a:solidFill>
              <a:effectLst/>
              <a:latin typeface="+mn-lt"/>
              <a:ea typeface="Calibri" panose="020F0502020204030204" pitchFamily="34" charset="0"/>
              <a:cs typeface="Times New Roman" panose="02020603050405020304" pitchFamily="18" charset="0"/>
            </a:rPr>
            <a:t> अपने मुख्य सम्पर्क व्यक्ति से आप अपनी पसन्द के अनुरूप ईमेल के जरिये, फोन से या आमने-सामने बात कर सकती हैं। यदि आप नहीं चाहें तो फीडबैक देना या प्रश्न पूछना आपके लिए अनिवार्य नहीं है।</a:t>
          </a:r>
          <a:endParaRPr lang="en-US" sz="900" kern="1200" dirty="0">
            <a:solidFill>
              <a:schemeClr val="tx1"/>
            </a:solidFill>
            <a:latin typeface="+mn-lt"/>
          </a:endParaRPr>
        </a:p>
        <a:p>
          <a:pPr marL="0" lvl="0" indent="0" algn="l" defTabSz="914400" rtl="0">
            <a:lnSpc>
              <a:spcPct val="100000"/>
            </a:lnSpc>
            <a:spcBef>
              <a:spcPct val="0"/>
            </a:spcBef>
            <a:spcAft>
              <a:spcPts val="600"/>
            </a:spcAft>
            <a:buChar char="••"/>
          </a:pPr>
          <a:r>
            <a:rPr lang="hi-in" sz="900" kern="1200" dirty="0">
              <a:solidFill>
                <a:schemeClr val="tx1"/>
              </a:solidFill>
              <a:effectLst/>
              <a:latin typeface="+mn-lt"/>
              <a:ea typeface="Calibri" panose="020F0502020204030204" pitchFamily="34" charset="0"/>
              <a:cs typeface="Times New Roman" panose="02020603050405020304" pitchFamily="18" charset="0"/>
            </a:rPr>
            <a:t> PMRT बैठक में आपके फीडबैक की समीक्षा की जाएगी। कोई भी अत्यावश्यक मुद्दा सुरक्षा टीम को सौंप दिया जाएगा। यदि आपने कोई भी फीडबैक न देने का निर्णय लिया है तो टीम को इसकी जानकारी दे दी जाएगी।</a:t>
          </a:r>
          <a:endParaRPr lang="en-US" sz="900" kern="1200" dirty="0">
            <a:solidFill>
              <a:schemeClr val="tx1"/>
            </a:solidFill>
            <a:latin typeface="+mn-lt"/>
          </a:endParaRPr>
        </a:p>
        <a:p>
          <a:pPr marL="0" lvl="0" indent="0" algn="l" defTabSz="914400" rtl="0">
            <a:lnSpc>
              <a:spcPct val="100000"/>
            </a:lnSpc>
            <a:spcBef>
              <a:spcPct val="0"/>
            </a:spcBef>
            <a:spcAft>
              <a:spcPts val="600"/>
            </a:spcAft>
            <a:buChar char="••"/>
          </a:pPr>
          <a:r>
            <a:rPr lang="hi-in" sz="900" kern="1200" dirty="0">
              <a:solidFill>
                <a:schemeClr val="tx1"/>
              </a:solidFill>
              <a:effectLst/>
              <a:latin typeface="+mn-lt"/>
              <a:ea typeface="Calibri" panose="020F0502020204030204" pitchFamily="34" charset="0"/>
              <a:cs typeface="Times New Roman" panose="02020603050405020304" pitchFamily="18" charset="0"/>
            </a:rPr>
            <a:t> आपका मुख्य सम्पर्क व्यक्ति आपके सम्पर्क में रहेगा और आपको PMRT की प्रगति और समय-सीमाओं के बारे में जानकारी देता रहेगा, बशर्ते कि आप उसे मना न कर दें। यदि आप चाहें तो बाद में कभी भी सम्पर्क कर सकती हैं। </a:t>
          </a:r>
          <a:endParaRPr lang="en-US" sz="900" kern="1200" dirty="0">
            <a:solidFill>
              <a:schemeClr val="tx1"/>
            </a:solidFill>
            <a:latin typeface="+mn-lt"/>
          </a:endParaRPr>
        </a:p>
      </dsp:txBody>
      <dsp:txXfrm>
        <a:off x="61084" y="68972"/>
        <a:ext cx="6446272" cy="1963378"/>
      </dsp:txXfrm>
    </dsp:sp>
    <dsp:sp modelId="{AD481DEA-8E18-45B4-A2FC-00F329E7D5A1}">
      <dsp:nvSpPr>
        <dsp:cNvPr id="0" name=""/>
        <dsp:cNvSpPr/>
      </dsp:nvSpPr>
      <dsp:spPr>
        <a:xfrm rot="5400000">
          <a:off x="3123570" y="2183189"/>
          <a:ext cx="321298" cy="37119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2861" y="2208138"/>
        <a:ext cx="222716" cy="224909"/>
      </dsp:txXfrm>
    </dsp:sp>
    <dsp:sp modelId="{C2A2CE7A-F3F5-4C99-96DD-3DA25F3BC033}">
      <dsp:nvSpPr>
        <dsp:cNvPr id="0" name=""/>
        <dsp:cNvSpPr/>
      </dsp:nvSpPr>
      <dsp:spPr>
        <a:xfrm>
          <a:off x="0" y="2644138"/>
          <a:ext cx="6568440" cy="1397002"/>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rtlCol="0" anchor="ctr" anchorCtr="0">
          <a:noAutofit/>
        </a:bodyPr>
        <a:lstStyle/>
        <a:p>
          <a:pPr lvl="0" algn="l" defTabSz="444500" rtl="0">
            <a:lnSpc>
              <a:spcPts val="1600"/>
            </a:lnSpc>
            <a:spcBef>
              <a:spcPct val="0"/>
            </a:spcBef>
            <a:spcAft>
              <a:spcPts val="600"/>
            </a:spcAft>
          </a:pPr>
          <a:r>
            <a:rPr lang="hi-in" sz="1050" b="1" kern="1200" dirty="0">
              <a:solidFill>
                <a:schemeClr val="tx1"/>
              </a:solidFill>
              <a:effectLst/>
              <a:latin typeface="+mn-lt"/>
              <a:ea typeface="Calibri" panose="020F0502020204030204" pitchFamily="34" charset="0"/>
              <a:cs typeface="Times New Roman" panose="02020603050405020304" pitchFamily="18" charset="0"/>
            </a:rPr>
            <a:t>PMRT की समीक्षा बैठक आयोजित होना</a:t>
          </a:r>
          <a:endParaRPr lang="en-US" sz="1050" b="1"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hi-in" sz="1050" kern="1200" dirty="0">
              <a:solidFill>
                <a:schemeClr val="tx1"/>
              </a:solidFill>
              <a:effectLst/>
              <a:latin typeface="+mn-lt"/>
              <a:ea typeface="Calibri" panose="020F0502020204030204" pitchFamily="34" charset="0"/>
              <a:cs typeface="Times New Roman" panose="02020603050405020304" pitchFamily="18" charset="0"/>
            </a:rPr>
            <a:t> स्वास्थ्यकर्मी देखभाल की समीक्षा के लिए बैठक करेंगे। किसी बाहरी समीक्षक को भी आमंत्रित किया जा सकता है। एक से अधिक समीक्षा बैठकों की आवश्यकता हो सकती है। </a:t>
          </a:r>
          <a:endParaRPr lang="en-US" sz="105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hi-in" sz="1050" kern="1200" dirty="0">
              <a:solidFill>
                <a:schemeClr val="tx1"/>
              </a:solidFill>
              <a:effectLst/>
              <a:latin typeface="+mn-lt"/>
              <a:ea typeface="Calibri" panose="020F0502020204030204" pitchFamily="34" charset="0"/>
              <a:cs typeface="Times New Roman" panose="02020603050405020304" pitchFamily="18" charset="0"/>
            </a:rPr>
            <a:t> आपके प्रश्नों, चिंताओं और फीडबैक पर चर्चा की जाएगी तथा उन्हें PMRT प्रणाली और रिपोर्ट में शामिल किया जाएगा। यदि आपने कोई प्रश्न पूछा है तो उसका उत्तर दिया जाएगा। </a:t>
          </a:r>
          <a:endParaRPr lang="en-US" sz="1050" kern="1200" dirty="0">
            <a:solidFill>
              <a:schemeClr val="tx1"/>
            </a:solidFill>
            <a:latin typeface="+mn-lt"/>
          </a:endParaRPr>
        </a:p>
      </dsp:txBody>
      <dsp:txXfrm>
        <a:off x="40917" y="2685055"/>
        <a:ext cx="6486606" cy="1315168"/>
      </dsp:txXfrm>
    </dsp:sp>
    <dsp:sp modelId="{CADF64BB-ED81-4A16-A69F-D6E272CE9DC5}">
      <dsp:nvSpPr>
        <dsp:cNvPr id="0" name=""/>
        <dsp:cNvSpPr/>
      </dsp:nvSpPr>
      <dsp:spPr>
        <a:xfrm rot="5400000">
          <a:off x="3123570" y="4130895"/>
          <a:ext cx="321298" cy="37119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2861" y="4155844"/>
        <a:ext cx="222716" cy="224909"/>
      </dsp:txXfrm>
    </dsp:sp>
    <dsp:sp modelId="{C44DFB42-CBE2-4780-B831-E4B17E8792DF}">
      <dsp:nvSpPr>
        <dsp:cNvPr id="0" name=""/>
        <dsp:cNvSpPr/>
      </dsp:nvSpPr>
      <dsp:spPr>
        <a:xfrm>
          <a:off x="0" y="4591844"/>
          <a:ext cx="6568440" cy="1510865"/>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rtlCol="0" anchor="ctr" anchorCtr="0">
          <a:noAutofit/>
        </a:bodyPr>
        <a:lstStyle/>
        <a:p>
          <a:pPr lvl="0" algn="l" defTabSz="511175" rtl="0">
            <a:lnSpc>
              <a:spcPts val="1600"/>
            </a:lnSpc>
            <a:spcBef>
              <a:spcPct val="0"/>
            </a:spcBef>
            <a:spcAft>
              <a:spcPts val="600"/>
            </a:spcAft>
          </a:pPr>
          <a:r>
            <a:rPr lang="hi-in" sz="1050" b="1" kern="1200" dirty="0">
              <a:solidFill>
                <a:schemeClr val="tx1"/>
              </a:solidFill>
              <a:effectLst/>
              <a:latin typeface="+mn-lt"/>
              <a:ea typeface="Calibri" panose="020F0502020204030204" pitchFamily="34" charset="0"/>
              <a:cs typeface="Times New Roman" panose="02020603050405020304" pitchFamily="18" charset="0"/>
            </a:rPr>
            <a:t>PMRT रिपोर्ट का ड्राफ्ट तैयार किया जाना</a:t>
          </a:r>
          <a:endParaRPr lang="en-US" sz="1050" b="1" kern="1200" dirty="0">
            <a:solidFill>
              <a:schemeClr val="tx1"/>
            </a:solidFill>
            <a:latin typeface="+mn-lt"/>
          </a:endParaRPr>
        </a:p>
        <a:p>
          <a:pPr marL="57150" lvl="1" indent="0" algn="l" defTabSz="511175" rtl="0">
            <a:lnSpc>
              <a:spcPts val="1600"/>
            </a:lnSpc>
            <a:spcBef>
              <a:spcPct val="0"/>
            </a:spcBef>
            <a:spcAft>
              <a:spcPts val="600"/>
            </a:spcAft>
            <a:buChar char="••"/>
          </a:pPr>
          <a:r>
            <a:rPr lang="hi-in" sz="1050" kern="1200" dirty="0">
              <a:solidFill>
                <a:schemeClr val="tx1"/>
              </a:solidFill>
              <a:effectLst/>
              <a:latin typeface="+mn-lt"/>
              <a:ea typeface="Calibri" panose="020F0502020204030204" pitchFamily="34" charset="0"/>
              <a:cs typeface="Times New Roman" panose="02020603050405020304" pitchFamily="18" charset="0"/>
            </a:rPr>
            <a:t> देखभाल सम्बंधी किसी भी पाए गए बदलाव के लिए कार्यवाहियों को पूरा करने तथा यह सुनिश्चित करने के लिए कि जहां भी जरूरी हो वहां परिवर्तन करने के लिए कर्मचारियों को सहायता मिल सके, योजनाएं बनाई जाती हैं। </a:t>
          </a:r>
          <a:endParaRPr lang="en-US" sz="1050" kern="1200" dirty="0">
            <a:solidFill>
              <a:schemeClr val="tx1"/>
            </a:solidFill>
            <a:latin typeface="+mn-lt"/>
          </a:endParaRPr>
        </a:p>
        <a:p>
          <a:pPr marL="57150" lvl="1" indent="0" algn="l" defTabSz="511175" rtl="0">
            <a:lnSpc>
              <a:spcPts val="1600"/>
            </a:lnSpc>
            <a:spcBef>
              <a:spcPct val="0"/>
            </a:spcBef>
            <a:spcAft>
              <a:spcPts val="600"/>
            </a:spcAft>
            <a:buChar char="••"/>
          </a:pPr>
          <a:r>
            <a:rPr lang="hi-in" sz="1050" kern="1200" dirty="0">
              <a:solidFill>
                <a:schemeClr val="tx1"/>
              </a:solidFill>
              <a:effectLst/>
              <a:latin typeface="+mn-lt"/>
              <a:ea typeface="Calibri" panose="020F0502020204030204" pitchFamily="34" charset="0"/>
              <a:cs typeface="Times New Roman" panose="02020603050405020304" pitchFamily="18" charset="0"/>
            </a:rPr>
            <a:t> </a:t>
          </a:r>
          <a:r>
            <a:rPr lang="hi-in" sz="1050" kern="1200" dirty="0">
              <a:solidFill>
                <a:schemeClr val="tx1"/>
              </a:solidFill>
              <a:effectLst/>
              <a:latin typeface="+mn-lt"/>
              <a:cs typeface="Times New Roman" panose="02020603050405020304" pitchFamily="18" charset="0"/>
            </a:rPr>
            <a:t>भावी माताओं, शिशुओं और परिवारों की देखभाल को बेहतर बनाने से सम्बंधित किन्हीं भी निष्कर्षों को स्वास्थ्य कार्यकर्ताओं के साथ साझा किया जाएगा और उचित होने पर गुणवत्ता एवं सुरक्षा टीम को भी इसकी जानकारी दी जाएगी। </a:t>
          </a:r>
          <a:endParaRPr lang="en-US" sz="1050" kern="1200" dirty="0">
            <a:solidFill>
              <a:schemeClr val="tx1"/>
            </a:solidFill>
            <a:latin typeface="+mn-lt"/>
          </a:endParaRPr>
        </a:p>
        <a:p>
          <a:pPr marL="57150" lvl="1" indent="0" algn="l" defTabSz="511175" rtl="0">
            <a:lnSpc>
              <a:spcPts val="1600"/>
            </a:lnSpc>
            <a:spcBef>
              <a:spcPct val="0"/>
            </a:spcBef>
            <a:spcAft>
              <a:spcPts val="600"/>
            </a:spcAft>
            <a:buChar char="••"/>
          </a:pPr>
          <a:r>
            <a:rPr lang="hi-in" sz="1050" kern="1200" dirty="0">
              <a:solidFill>
                <a:schemeClr val="tx1"/>
              </a:solidFill>
              <a:effectLst/>
              <a:latin typeface="+mn-lt"/>
              <a:ea typeface="Calibri" panose="020F0502020204030204" pitchFamily="34" charset="0"/>
              <a:cs typeface="Times New Roman" panose="02020603050405020304" pitchFamily="18" charset="0"/>
            </a:rPr>
            <a:t> दिशानिर्देशों और प्रक्रियाओं में समीक्षा निष्कर्षों के आधार पर बदलाव किए जा सकते हैं।</a:t>
          </a:r>
          <a:endParaRPr lang="en-US" sz="1050" strike="sngStrike" kern="1200" dirty="0">
            <a:solidFill>
              <a:schemeClr val="tx1"/>
            </a:solidFill>
            <a:latin typeface="+mn-lt"/>
          </a:endParaRPr>
        </a:p>
      </dsp:txBody>
      <dsp:txXfrm>
        <a:off x="44252" y="4636096"/>
        <a:ext cx="6479936" cy="1422361"/>
      </dsp:txXfrm>
    </dsp:sp>
    <dsp:sp modelId="{B6216E51-D6F5-429C-968F-BCE1CF920668}">
      <dsp:nvSpPr>
        <dsp:cNvPr id="0" name=""/>
        <dsp:cNvSpPr/>
      </dsp:nvSpPr>
      <dsp:spPr>
        <a:xfrm rot="5400000">
          <a:off x="3123570" y="6192464"/>
          <a:ext cx="321298" cy="37119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2861" y="6217413"/>
        <a:ext cx="222716" cy="224909"/>
      </dsp:txXfrm>
    </dsp:sp>
    <dsp:sp modelId="{99D54F0F-4B14-478D-91C6-5971F0A63514}">
      <dsp:nvSpPr>
        <dsp:cNvPr id="0" name=""/>
        <dsp:cNvSpPr/>
      </dsp:nvSpPr>
      <dsp:spPr>
        <a:xfrm>
          <a:off x="0" y="6653413"/>
          <a:ext cx="6568440" cy="1664379"/>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rtlCol="0" anchor="ctr" anchorCtr="0">
          <a:noAutofit/>
        </a:bodyPr>
        <a:lstStyle/>
        <a:p>
          <a:pPr lvl="0" algn="l" defTabSz="511175" rtl="0">
            <a:lnSpc>
              <a:spcPts val="1600"/>
            </a:lnSpc>
            <a:spcBef>
              <a:spcPct val="0"/>
            </a:spcBef>
            <a:spcAft>
              <a:spcPts val="600"/>
            </a:spcAft>
          </a:pPr>
          <a:r>
            <a:rPr lang="hi-in" sz="1050" b="1" kern="1200" dirty="0">
              <a:solidFill>
                <a:schemeClr val="tx1"/>
              </a:solidFill>
              <a:effectLst/>
              <a:latin typeface="+mn-lt"/>
              <a:ea typeface="Calibri" panose="020F0502020204030204" pitchFamily="34" charset="0"/>
              <a:cs typeface="Times New Roman" panose="02020603050405020304" pitchFamily="18" charset="0"/>
            </a:rPr>
            <a:t>रिपोर्ट सारांश भेजा जाना</a:t>
          </a:r>
        </a:p>
        <a:p>
          <a:pPr marL="57150" lvl="0" indent="-57150" algn="l" defTabSz="511175" rtl="0">
            <a:lnSpc>
              <a:spcPts val="1600"/>
            </a:lnSpc>
            <a:spcBef>
              <a:spcPct val="0"/>
            </a:spcBef>
            <a:spcAft>
              <a:spcPts val="600"/>
            </a:spcAft>
            <a:buChar char="••"/>
          </a:pPr>
          <a:r>
            <a:rPr lang="hi-in" sz="1050" kern="1200" dirty="0">
              <a:solidFill>
                <a:schemeClr val="tx1"/>
              </a:solidFill>
              <a:effectLst/>
              <a:latin typeface="+mn-lt"/>
              <a:ea typeface="Calibri" panose="020F0502020204030204" pitchFamily="34" charset="0"/>
              <a:cs typeface="Times New Roman" panose="02020603050405020304" pitchFamily="18" charset="0"/>
            </a:rPr>
            <a:t>आपको यह बताया जाएगा कि समीक्षा बैठक कब सम्पन्न हुई तथा समीक्षा पर चर्चा करने के लिए बैठक का प्रस्ताव रखा जाएगा, बशर्ते कि आपने नवीनतम जानकारी न दिए जाने का निवेदन न किया हो। आप किसी भी समय अपना विचार बदल सकती हैं।</a:t>
          </a:r>
          <a:endParaRPr lang="en-GB" sz="1050" b="1" kern="1200" dirty="0">
            <a:solidFill>
              <a:schemeClr val="tx1"/>
            </a:solidFill>
            <a:effectLst/>
            <a:latin typeface="+mn-lt"/>
            <a:ea typeface="Calibri" panose="020F0502020204030204" pitchFamily="34" charset="0"/>
            <a:cs typeface="Times New Roman" panose="02020603050405020304" pitchFamily="18" charset="0"/>
          </a:endParaRPr>
        </a:p>
        <a:p>
          <a:pPr marL="57150" lvl="0" indent="-57150" algn="l" defTabSz="511175" rtl="0">
            <a:lnSpc>
              <a:spcPts val="1600"/>
            </a:lnSpc>
            <a:spcBef>
              <a:spcPct val="0"/>
            </a:spcBef>
            <a:spcAft>
              <a:spcPts val="600"/>
            </a:spcAft>
            <a:buChar char="••"/>
          </a:pPr>
          <a:r>
            <a:rPr lang="hi-in" sz="1050" kern="1200" dirty="0">
              <a:solidFill>
                <a:schemeClr val="tx1"/>
              </a:solidFill>
              <a:effectLst/>
              <a:latin typeface="+mn-lt"/>
              <a:ea typeface="Calibri" panose="020F0502020204030204" pitchFamily="34" charset="0"/>
              <a:cs typeface="Times New Roman" panose="02020603050405020304" pitchFamily="18" charset="0"/>
            </a:rPr>
            <a:t>समीक्षा और निष्कर्षों के बारे में बताते हुए आपको एक पत्र या रिपोर्ट प्राप्त होगी, बशर्ते कि आपने यह न कहा हो कि आप ऐसा नहीं चाहतीं। </a:t>
          </a:r>
          <a:endParaRPr lang="en-GB" sz="1050" b="1" kern="1200"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hi-in" sz="1050" kern="1200" dirty="0">
              <a:solidFill>
                <a:schemeClr val="tx1"/>
              </a:solidFill>
              <a:effectLst/>
              <a:latin typeface="+mn-lt"/>
              <a:ea typeface="Calibri" panose="020F0502020204030204" pitchFamily="34" charset="0"/>
              <a:cs typeface="Times New Roman" panose="02020603050405020304" pitchFamily="18" charset="0"/>
            </a:rPr>
            <a:t> समीक्षा पूरी हो जाने के बाद भी आप किसी भी विचार या प्रश्न के लिए पुनः सम्पर्क कर सकती हैं। कोई समय-सीमा नहीं है।   </a:t>
          </a:r>
          <a:endParaRPr lang="en-US" sz="1050" kern="1200" dirty="0">
            <a:solidFill>
              <a:schemeClr val="tx1"/>
            </a:solidFill>
            <a:latin typeface="+mn-lt"/>
          </a:endParaRPr>
        </a:p>
      </dsp:txBody>
      <dsp:txXfrm>
        <a:off x="48748" y="6702161"/>
        <a:ext cx="6470944" cy="1566883"/>
      </dsp:txXfrm>
    </dsp:sp>
    <dsp:sp modelId="{6B4661C4-C541-41E7-9A64-04A0B96A6535}">
      <dsp:nvSpPr>
        <dsp:cNvPr id="0" name=""/>
        <dsp:cNvSpPr/>
      </dsp:nvSpPr>
      <dsp:spPr>
        <a:xfrm rot="5400000">
          <a:off x="3123570" y="8407548"/>
          <a:ext cx="321298" cy="37119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2861" y="8432497"/>
        <a:ext cx="222716" cy="224909"/>
      </dsp:txXfrm>
    </dsp:sp>
    <dsp:sp modelId="{43D646E5-6F05-4CC7-AA79-DE2A45AB7592}">
      <dsp:nvSpPr>
        <dsp:cNvPr id="0" name=""/>
        <dsp:cNvSpPr/>
      </dsp:nvSpPr>
      <dsp:spPr>
        <a:xfrm>
          <a:off x="0" y="8868497"/>
          <a:ext cx="6568440" cy="2259921"/>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rtlCol="0" anchor="ctr" anchorCtr="0">
          <a:noAutofit/>
        </a:bodyPr>
        <a:lstStyle/>
        <a:p>
          <a:pPr lvl="0" algn="l" defTabSz="466725" rtl="0">
            <a:lnSpc>
              <a:spcPts val="1600"/>
            </a:lnSpc>
            <a:spcBef>
              <a:spcPct val="0"/>
            </a:spcBef>
            <a:spcAft>
              <a:spcPts val="600"/>
            </a:spcAft>
          </a:pPr>
          <a:r>
            <a:rPr lang="hi-in" sz="1050" b="1" kern="1200" dirty="0">
              <a:solidFill>
                <a:schemeClr val="tx1"/>
              </a:solidFill>
              <a:effectLst/>
              <a:latin typeface="+mn-lt"/>
              <a:ea typeface="Calibri" panose="020F0502020204030204" pitchFamily="34" charset="0"/>
              <a:cs typeface="Times New Roman" panose="02020603050405020304" pitchFamily="18" charset="0"/>
            </a:rPr>
            <a:t>PMRT पूरा होने के बाद</a:t>
          </a:r>
          <a:endParaRPr lang="en-US" sz="1050" b="1" kern="1200" dirty="0">
            <a:solidFill>
              <a:schemeClr val="tx1"/>
            </a:solidFill>
            <a:latin typeface="+mn-lt"/>
          </a:endParaRPr>
        </a:p>
        <a:p>
          <a:pPr marL="57150" lvl="1" indent="-57150" algn="l" defTabSz="466725" rtl="0">
            <a:lnSpc>
              <a:spcPts val="1600"/>
            </a:lnSpc>
            <a:spcBef>
              <a:spcPct val="0"/>
            </a:spcBef>
            <a:spcAft>
              <a:spcPts val="600"/>
            </a:spcAft>
            <a:buChar char="••"/>
          </a:pPr>
          <a:r>
            <a:rPr lang="hi-in" sz="1050" kern="1200" dirty="0">
              <a:solidFill>
                <a:schemeClr val="tx1"/>
              </a:solidFill>
              <a:latin typeface="+mn-lt"/>
            </a:rPr>
            <a:t> PMRT टीम द्वारा PMRT प्रणाली में रखी गई जानकारी का उपयोग वार्षिक रिपोर्ट लिखने और PMRT का उपयोग कैसे किया जाता है तथा पूरे यूके से प्राप्त निष्कर्षों के बारे में बताने के लिए अन्य रिपोर्ट तैयार करने के लिए किया जाता है। प्रकाशित जानकारी में किसी भी माता, शिशु या परिवार की पहचान नहीं बताई जाती है।</a:t>
          </a:r>
          <a:r>
            <a:rPr lang="hi-in" sz="1050" strike="sngStrike" kern="1200" dirty="0">
              <a:solidFill>
                <a:schemeClr val="tx1"/>
              </a:solidFill>
              <a:latin typeface="+mn-lt"/>
            </a:rPr>
            <a:t> </a:t>
          </a:r>
          <a:endParaRPr lang="en-US" sz="1050" kern="1200" dirty="0">
            <a:solidFill>
              <a:schemeClr val="tx1"/>
            </a:solidFill>
            <a:latin typeface="+mn-lt"/>
          </a:endParaRPr>
        </a:p>
        <a:p>
          <a:pPr marL="57150" lvl="1" indent="-57150" algn="l" defTabSz="466725" rtl="0">
            <a:lnSpc>
              <a:spcPts val="1600"/>
            </a:lnSpc>
            <a:spcBef>
              <a:spcPct val="0"/>
            </a:spcBef>
            <a:spcAft>
              <a:spcPts val="600"/>
            </a:spcAft>
            <a:buChar char="••"/>
          </a:pPr>
          <a:r>
            <a:rPr lang="hi-in" sz="1050" kern="1200" dirty="0">
              <a:solidFill>
                <a:schemeClr val="tx1"/>
              </a:solidFill>
              <a:latin typeface="+mn-lt"/>
            </a:rPr>
            <a:t> PMRT रिपोर्ट को दाइयों, डॉक्टरों, शोधकर्ताओं, सहयोगियों, स्वास्थ्य और सामाजिक देखभाल विभाग तथा सरकार के प्रतिनिधियों के रूप में काम करने वाले लोगों के साथ साझा किया जाता है, ताकि हर कोई जान सके कि देखभाल को बेहतर कैसे बनाया जाए। </a:t>
          </a:r>
          <a:endParaRPr lang="en-US" sz="1050" kern="1200" dirty="0">
            <a:solidFill>
              <a:schemeClr val="tx1"/>
            </a:solidFill>
            <a:latin typeface="+mn-lt"/>
          </a:endParaRPr>
        </a:p>
        <a:p>
          <a:pPr marL="57150" lvl="1" indent="-57150" algn="l" defTabSz="466725" rtl="0">
            <a:lnSpc>
              <a:spcPts val="1600"/>
            </a:lnSpc>
            <a:spcBef>
              <a:spcPct val="0"/>
            </a:spcBef>
            <a:spcAft>
              <a:spcPts val="600"/>
            </a:spcAft>
            <a:buChar char="••"/>
          </a:pPr>
          <a:r>
            <a:rPr lang="hi-in" sz="1050" kern="1200" dirty="0">
              <a:solidFill>
                <a:schemeClr val="tx1"/>
              </a:solidFill>
              <a:effectLst/>
              <a:latin typeface="+mn-lt"/>
              <a:ea typeface="Calibri" panose="020F0502020204030204" pitchFamily="34" charset="0"/>
              <a:cs typeface="Times New Roman" panose="02020603050405020304" pitchFamily="18" charset="0"/>
            </a:rPr>
            <a:t> यदि आपके कोई प्रश्न या टिप्पणियां हों तो आप अपने मुख्य सम्पर्क व्यक्ति से सम्पर्क कर सकती हैं, या इस नंबर पर सैंड्स (Sands) को फोन कर सकती हैं </a:t>
          </a:r>
          <a:r>
            <a:rPr lang="hi-in" sz="1050" b="1" kern="1200" dirty="0"/>
            <a:t>0808 164 3332</a:t>
          </a:r>
          <a:r>
            <a:rPr lang="hi-in" sz="1050" kern="1200" dirty="0">
              <a:solidFill>
                <a:schemeClr val="tx1"/>
              </a:solidFill>
              <a:effectLst/>
              <a:latin typeface="+mn-lt"/>
              <a:ea typeface="Calibri" panose="020F0502020204030204" pitchFamily="34" charset="0"/>
              <a:cs typeface="Times New Roman" panose="02020603050405020304" pitchFamily="18" charset="0"/>
            </a:rPr>
            <a:t> </a:t>
          </a:r>
          <a:endParaRPr lang="en-US" sz="1050" kern="1200" dirty="0">
            <a:solidFill>
              <a:schemeClr val="tx1"/>
            </a:solidFill>
            <a:latin typeface="+mn-lt"/>
          </a:endParaRPr>
        </a:p>
      </dsp:txBody>
      <dsp:txXfrm>
        <a:off x="66191" y="8934688"/>
        <a:ext cx="6436058" cy="2127539"/>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rtlCol="0" anchor="b"/>
          <a:lstStyle>
            <a:lvl1pPr algn="ctr">
              <a:defRPr sz="4500"/>
            </a:lvl1pPr>
          </a:lstStyle>
          <a:p>
            <a:pPr rtl="0"/>
            <a:r>
              <a:rPr lang="hi-in"/>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rtlCol="0"/>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rtl="0"/>
            <a:r>
              <a:rPr lang="hi-in"/>
              <a:t>Click to edit Master subtitle style</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266808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hi-in"/>
              <a:t>Click to edit Master title style</a:t>
            </a:r>
            <a:endParaRPr lang="en-US" dirty="0"/>
          </a:p>
        </p:txBody>
      </p:sp>
      <p:sp>
        <p:nvSpPr>
          <p:cNvPr id="3" name="Vertical Text Placeholder 2"/>
          <p:cNvSpPr>
            <a:spLocks noGrp="1"/>
          </p:cNvSpPr>
          <p:nvPr>
            <p:ph type="body" orient="vert" idx="1"/>
          </p:nvPr>
        </p:nvSpPr>
        <p:spPr/>
        <p:txBody>
          <a:bodyPr vert="eaVert" rtlCol="0"/>
          <a:lstStyle/>
          <a:p>
            <a:pPr lvl="0" rtl="0"/>
            <a:r>
              <a:rPr lang="hi-in"/>
              <a:t>Edit Master text styles</a:t>
            </a:r>
          </a:p>
          <a:p>
            <a:pPr lvl="1" rtl="0"/>
            <a:r>
              <a:rPr lang="hi-in"/>
              <a:t>Second level</a:t>
            </a:r>
          </a:p>
          <a:p>
            <a:pPr lvl="2" rtl="0"/>
            <a:r>
              <a:rPr lang="hi-in"/>
              <a:t>Third level</a:t>
            </a:r>
          </a:p>
          <a:p>
            <a:pPr lvl="3" rtl="0"/>
            <a:r>
              <a:rPr lang="hi-in"/>
              <a:t>Fourth level</a:t>
            </a:r>
          </a:p>
          <a:p>
            <a:pPr lvl="4" rtl="0"/>
            <a:r>
              <a:rPr lang="hi-in"/>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85568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rtlCol="0"/>
          <a:lstStyle/>
          <a:p>
            <a:pPr rtl="0"/>
            <a:r>
              <a:rPr lang="hi-in"/>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rtlCol="0"/>
          <a:lstStyle/>
          <a:p>
            <a:pPr lvl="0" rtl="0"/>
            <a:r>
              <a:rPr lang="hi-in"/>
              <a:t>Edit Master text styles</a:t>
            </a:r>
          </a:p>
          <a:p>
            <a:pPr lvl="1" rtl="0"/>
            <a:r>
              <a:rPr lang="hi-in"/>
              <a:t>Second level</a:t>
            </a:r>
          </a:p>
          <a:p>
            <a:pPr lvl="2" rtl="0"/>
            <a:r>
              <a:rPr lang="hi-in"/>
              <a:t>Third level</a:t>
            </a:r>
          </a:p>
          <a:p>
            <a:pPr lvl="3" rtl="0"/>
            <a:r>
              <a:rPr lang="hi-in"/>
              <a:t>Fourth level</a:t>
            </a:r>
          </a:p>
          <a:p>
            <a:pPr lvl="4" rtl="0"/>
            <a:r>
              <a:rPr lang="hi-in"/>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3642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hi-in"/>
              <a:t>Click to edit Master title style</a:t>
            </a:r>
            <a:endParaRPr lang="en-US" dirty="0"/>
          </a:p>
        </p:txBody>
      </p:sp>
      <p:sp>
        <p:nvSpPr>
          <p:cNvPr id="3" name="Content Placeholder 2"/>
          <p:cNvSpPr>
            <a:spLocks noGrp="1"/>
          </p:cNvSpPr>
          <p:nvPr>
            <p:ph idx="1"/>
          </p:nvPr>
        </p:nvSpPr>
        <p:spPr/>
        <p:txBody>
          <a:bodyPr rtlCol="0"/>
          <a:lstStyle/>
          <a:p>
            <a:pPr lvl="0" rtl="0"/>
            <a:r>
              <a:rPr lang="hi-in"/>
              <a:t>Edit Master text styles</a:t>
            </a:r>
          </a:p>
          <a:p>
            <a:pPr lvl="1" rtl="0"/>
            <a:r>
              <a:rPr lang="hi-in"/>
              <a:t>Second level</a:t>
            </a:r>
          </a:p>
          <a:p>
            <a:pPr lvl="2" rtl="0"/>
            <a:r>
              <a:rPr lang="hi-in"/>
              <a:t>Third level</a:t>
            </a:r>
          </a:p>
          <a:p>
            <a:pPr lvl="3" rtl="0"/>
            <a:r>
              <a:rPr lang="hi-in"/>
              <a:t>Fourth level</a:t>
            </a:r>
          </a:p>
          <a:p>
            <a:pPr lvl="4" rtl="0"/>
            <a:r>
              <a:rPr lang="hi-in"/>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1394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rtlCol="0" anchor="b"/>
          <a:lstStyle>
            <a:lvl1pPr>
              <a:defRPr sz="4500"/>
            </a:lvl1pPr>
          </a:lstStyle>
          <a:p>
            <a:pPr rtl="0"/>
            <a:r>
              <a:rPr lang="hi-in"/>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rtlCol="0"/>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rtl="0"/>
            <a:r>
              <a:rPr lang="hi-in"/>
              <a:t>Edit Master text styles</a:t>
            </a:r>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47132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hi-in"/>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rtlCol="0"/>
          <a:lstStyle/>
          <a:p>
            <a:pPr lvl="0" rtl="0"/>
            <a:r>
              <a:rPr lang="hi-in"/>
              <a:t>Edit Master text styles</a:t>
            </a:r>
          </a:p>
          <a:p>
            <a:pPr lvl="1" rtl="0"/>
            <a:r>
              <a:rPr lang="hi-in"/>
              <a:t>Second level</a:t>
            </a:r>
          </a:p>
          <a:p>
            <a:pPr lvl="2" rtl="0"/>
            <a:r>
              <a:rPr lang="hi-in"/>
              <a:t>Third level</a:t>
            </a:r>
          </a:p>
          <a:p>
            <a:pPr lvl="3" rtl="0"/>
            <a:r>
              <a:rPr lang="hi-in"/>
              <a:t>Fourth level</a:t>
            </a:r>
          </a:p>
          <a:p>
            <a:pPr lvl="4" rtl="0"/>
            <a:r>
              <a:rPr lang="hi-in"/>
              <a:t>Fifth level</a:t>
            </a:r>
            <a:endParaRPr lang="en-US" dirty="0"/>
          </a:p>
        </p:txBody>
      </p:sp>
      <p:sp>
        <p:nvSpPr>
          <p:cNvPr id="4" name="Content Placeholder 3"/>
          <p:cNvSpPr>
            <a:spLocks noGrp="1"/>
          </p:cNvSpPr>
          <p:nvPr>
            <p:ph sz="half" idx="2"/>
          </p:nvPr>
        </p:nvSpPr>
        <p:spPr>
          <a:xfrm>
            <a:off x="3471863" y="3245556"/>
            <a:ext cx="2914650" cy="7735712"/>
          </a:xfrm>
        </p:spPr>
        <p:txBody>
          <a:bodyPr rtlCol="0"/>
          <a:lstStyle/>
          <a:p>
            <a:pPr lvl="0" rtl="0"/>
            <a:r>
              <a:rPr lang="hi-in"/>
              <a:t>Edit Master text styles</a:t>
            </a:r>
          </a:p>
          <a:p>
            <a:pPr lvl="1" rtl="0"/>
            <a:r>
              <a:rPr lang="hi-in"/>
              <a:t>Second level</a:t>
            </a:r>
          </a:p>
          <a:p>
            <a:pPr lvl="2" rtl="0"/>
            <a:r>
              <a:rPr lang="hi-in"/>
              <a:t>Third level</a:t>
            </a:r>
          </a:p>
          <a:p>
            <a:pPr lvl="3" rtl="0"/>
            <a:r>
              <a:rPr lang="hi-in"/>
              <a:t>Fourth level</a:t>
            </a:r>
          </a:p>
          <a:p>
            <a:pPr lvl="4" rtl="0"/>
            <a:r>
              <a:rPr lang="hi-in"/>
              <a:t>Fifth level</a:t>
            </a:r>
            <a:endParaRPr lang="en-US" dirty="0"/>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39388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rtlCol="0"/>
          <a:lstStyle/>
          <a:p>
            <a:pPr rtl="0"/>
            <a:r>
              <a:rPr lang="hi-in"/>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rtlCol="0"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hi-in"/>
              <a:t>Edit Master text styles</a:t>
            </a:r>
          </a:p>
        </p:txBody>
      </p:sp>
      <p:sp>
        <p:nvSpPr>
          <p:cNvPr id="4" name="Content Placeholder 3"/>
          <p:cNvSpPr>
            <a:spLocks noGrp="1"/>
          </p:cNvSpPr>
          <p:nvPr>
            <p:ph sz="half" idx="2"/>
          </p:nvPr>
        </p:nvSpPr>
        <p:spPr>
          <a:xfrm>
            <a:off x="472381" y="4453467"/>
            <a:ext cx="2901255" cy="6550379"/>
          </a:xfrm>
        </p:spPr>
        <p:txBody>
          <a:bodyPr rtlCol="0"/>
          <a:lstStyle/>
          <a:p>
            <a:pPr lvl="0" rtl="0"/>
            <a:r>
              <a:rPr lang="hi-in"/>
              <a:t>Edit Master text styles</a:t>
            </a:r>
          </a:p>
          <a:p>
            <a:pPr lvl="1" rtl="0"/>
            <a:r>
              <a:rPr lang="hi-in"/>
              <a:t>Second level</a:t>
            </a:r>
          </a:p>
          <a:p>
            <a:pPr lvl="2" rtl="0"/>
            <a:r>
              <a:rPr lang="hi-in"/>
              <a:t>Third level</a:t>
            </a:r>
          </a:p>
          <a:p>
            <a:pPr lvl="3" rtl="0"/>
            <a:r>
              <a:rPr lang="hi-in"/>
              <a:t>Fourth level</a:t>
            </a:r>
          </a:p>
          <a:p>
            <a:pPr lvl="4" rtl="0"/>
            <a:r>
              <a:rPr lang="hi-in"/>
              <a:t>Fifth level</a:t>
            </a:r>
            <a:endParaRPr lang="en-US" dirty="0"/>
          </a:p>
        </p:txBody>
      </p:sp>
      <p:sp>
        <p:nvSpPr>
          <p:cNvPr id="5" name="Text Placeholder 4"/>
          <p:cNvSpPr>
            <a:spLocks noGrp="1"/>
          </p:cNvSpPr>
          <p:nvPr>
            <p:ph type="body" sz="quarter" idx="3"/>
          </p:nvPr>
        </p:nvSpPr>
        <p:spPr>
          <a:xfrm>
            <a:off x="3471863" y="2988734"/>
            <a:ext cx="2915543" cy="1464732"/>
          </a:xfrm>
        </p:spPr>
        <p:txBody>
          <a:bodyPr rtlCol="0"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hi-in"/>
              <a:t>Edit Master text styles</a:t>
            </a:r>
          </a:p>
        </p:txBody>
      </p:sp>
      <p:sp>
        <p:nvSpPr>
          <p:cNvPr id="6" name="Content Placeholder 5"/>
          <p:cNvSpPr>
            <a:spLocks noGrp="1"/>
          </p:cNvSpPr>
          <p:nvPr>
            <p:ph sz="quarter" idx="4"/>
          </p:nvPr>
        </p:nvSpPr>
        <p:spPr>
          <a:xfrm>
            <a:off x="3471863" y="4453467"/>
            <a:ext cx="2915543" cy="6550379"/>
          </a:xfrm>
        </p:spPr>
        <p:txBody>
          <a:bodyPr rtlCol="0"/>
          <a:lstStyle/>
          <a:p>
            <a:pPr lvl="0" rtl="0"/>
            <a:r>
              <a:rPr lang="hi-in"/>
              <a:t>Edit Master text styles</a:t>
            </a:r>
          </a:p>
          <a:p>
            <a:pPr lvl="1" rtl="0"/>
            <a:r>
              <a:rPr lang="hi-in"/>
              <a:t>Second level</a:t>
            </a:r>
          </a:p>
          <a:p>
            <a:pPr lvl="2" rtl="0"/>
            <a:r>
              <a:rPr lang="hi-in"/>
              <a:t>Third level</a:t>
            </a:r>
          </a:p>
          <a:p>
            <a:pPr lvl="3" rtl="0"/>
            <a:r>
              <a:rPr lang="hi-in"/>
              <a:t>Fourth level</a:t>
            </a:r>
          </a:p>
          <a:p>
            <a:pPr lvl="4" rtl="0"/>
            <a:r>
              <a:rPr lang="hi-in"/>
              <a:t>Fifth level</a:t>
            </a:r>
            <a:endParaRPr lang="en-US" dirty="0"/>
          </a:p>
        </p:txBody>
      </p:sp>
      <p:sp>
        <p:nvSpPr>
          <p:cNvPr id="7" name="Date Placeholder 6"/>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8" name="Footer Placeholder 7"/>
          <p:cNvSpPr>
            <a:spLocks noGrp="1"/>
          </p:cNvSpPr>
          <p:nvPr>
            <p:ph type="ftr" sz="quarter" idx="11"/>
          </p:nvPr>
        </p:nvSpPr>
        <p:spPr/>
        <p:txBody>
          <a:bodyPr rtlCol="0"/>
          <a:lstStyle/>
          <a:p>
            <a:pPr rtl="0"/>
            <a:endParaRPr lang="en-GB"/>
          </a:p>
        </p:txBody>
      </p:sp>
      <p:sp>
        <p:nvSpPr>
          <p:cNvPr id="9" name="Slide Number Placeholder 8"/>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4150242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hi-in"/>
              <a:t>Click to edit Master title style</a:t>
            </a:r>
            <a:endParaRPr lang="en-US" dirty="0"/>
          </a:p>
        </p:txBody>
      </p:sp>
      <p:sp>
        <p:nvSpPr>
          <p:cNvPr id="3" name="Date Placeholder 2"/>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4" name="Footer Placeholder 3"/>
          <p:cNvSpPr>
            <a:spLocks noGrp="1"/>
          </p:cNvSpPr>
          <p:nvPr>
            <p:ph type="ftr" sz="quarter" idx="11"/>
          </p:nvPr>
        </p:nvSpPr>
        <p:spPr/>
        <p:txBody>
          <a:bodyPr rtlCol="0"/>
          <a:lstStyle/>
          <a:p>
            <a:pPr rtl="0"/>
            <a:endParaRPr lang="en-GB"/>
          </a:p>
        </p:txBody>
      </p:sp>
      <p:sp>
        <p:nvSpPr>
          <p:cNvPr id="5" name="Slide Number Placeholder 4"/>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2309774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3" name="Footer Placeholder 2"/>
          <p:cNvSpPr>
            <a:spLocks noGrp="1"/>
          </p:cNvSpPr>
          <p:nvPr>
            <p:ph type="ftr" sz="quarter" idx="11"/>
          </p:nvPr>
        </p:nvSpPr>
        <p:spPr/>
        <p:txBody>
          <a:bodyPr rtlCol="0"/>
          <a:lstStyle/>
          <a:p>
            <a:pPr rtl="0"/>
            <a:endParaRPr lang="en-GB"/>
          </a:p>
        </p:txBody>
      </p:sp>
      <p:sp>
        <p:nvSpPr>
          <p:cNvPr id="4" name="Slide Number Placeholder 3"/>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449548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0" anchor="b"/>
          <a:lstStyle>
            <a:lvl1pPr>
              <a:defRPr sz="2400"/>
            </a:lvl1pPr>
          </a:lstStyle>
          <a:p>
            <a:pPr rtl="0"/>
            <a:r>
              <a:rPr lang="hi-in"/>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rtlCol="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rtl="0"/>
            <a:r>
              <a:rPr lang="hi-in"/>
              <a:t>Edit Master text styles</a:t>
            </a:r>
          </a:p>
          <a:p>
            <a:pPr lvl="1" rtl="0"/>
            <a:r>
              <a:rPr lang="hi-in"/>
              <a:t>Second level</a:t>
            </a:r>
          </a:p>
          <a:p>
            <a:pPr lvl="2" rtl="0"/>
            <a:r>
              <a:rPr lang="hi-in"/>
              <a:t>Third level</a:t>
            </a:r>
          </a:p>
          <a:p>
            <a:pPr lvl="3" rtl="0"/>
            <a:r>
              <a:rPr lang="hi-in"/>
              <a:t>Fourth level</a:t>
            </a:r>
          </a:p>
          <a:p>
            <a:pPr lvl="4" rtl="0"/>
            <a:r>
              <a:rPr lang="hi-in"/>
              <a:t>Fifth level</a:t>
            </a:r>
            <a:endParaRPr lang="en-US" dirty="0"/>
          </a:p>
        </p:txBody>
      </p:sp>
      <p:sp>
        <p:nvSpPr>
          <p:cNvPr id="4" name="Text Placeholder 3"/>
          <p:cNvSpPr>
            <a:spLocks noGrp="1"/>
          </p:cNvSpPr>
          <p:nvPr>
            <p:ph type="body" sz="half" idx="2"/>
          </p:nvPr>
        </p:nvSpPr>
        <p:spPr>
          <a:xfrm>
            <a:off x="472381" y="3657600"/>
            <a:ext cx="2211884" cy="6776156"/>
          </a:xfrm>
        </p:spPr>
        <p:txBody>
          <a:bodyPr rtlCol="0"/>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rtl="0"/>
            <a:r>
              <a:rPr lang="hi-in"/>
              <a:t>Edit Master text styles</a:t>
            </a:r>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1273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0" anchor="b"/>
          <a:lstStyle>
            <a:lvl1pPr>
              <a:defRPr sz="2400"/>
            </a:lvl1pPr>
          </a:lstStyle>
          <a:p>
            <a:pPr rtl="0"/>
            <a:r>
              <a:rPr lang="hi-in"/>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rtlCol="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rtl="0"/>
            <a:r>
              <a:rPr lang="hi-in"/>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rtlCol="0"/>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rtl="0"/>
            <a:r>
              <a:rPr lang="hi-in"/>
              <a:t>Edit Master text styles</a:t>
            </a:r>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20/12/2024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4276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pPr rtl="0"/>
            <a:r>
              <a:rPr lang="hi-in"/>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rtl="0"/>
            <a:r>
              <a:rPr lang="hi-in"/>
              <a:t>Edit Master text styles</a:t>
            </a:r>
          </a:p>
          <a:p>
            <a:pPr lvl="1" rtl="0"/>
            <a:r>
              <a:rPr lang="hi-in"/>
              <a:t>Second level</a:t>
            </a:r>
          </a:p>
          <a:p>
            <a:pPr lvl="2" rtl="0"/>
            <a:r>
              <a:rPr lang="hi-in"/>
              <a:t>Third level</a:t>
            </a:r>
          </a:p>
          <a:p>
            <a:pPr lvl="3" rtl="0"/>
            <a:r>
              <a:rPr lang="hi-in"/>
              <a:t>Fourth level</a:t>
            </a:r>
          </a:p>
          <a:p>
            <a:pPr lvl="4" rtl="0"/>
            <a:r>
              <a:rPr lang="hi-in"/>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pPr rtl="0"/>
            <a:fld id="{6567122E-181A-474F-B923-A6306847EDCC}" type="datetimeFigureOut">
              <a:rPr lang="en-GB" smtClean="0"/>
              <a:t>20/12/2024</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pPr rtl="0"/>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33D37FE2-9EC0-4833-B4A6-F3D93FD44992}" type="slidenum">
              <a:rPr lang="en-GB" smtClean="0"/>
              <a:t>‹#›</a:t>
            </a:fld>
            <a:endParaRPr lang="en-GB"/>
          </a:p>
        </p:txBody>
      </p:sp>
    </p:spTree>
    <p:extLst>
      <p:ext uri="{BB962C8B-B14F-4D97-AF65-F5344CB8AC3E}">
        <p14:creationId xmlns:p14="http://schemas.microsoft.com/office/powerpoint/2010/main" val="850881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290475" y="408215"/>
            <a:ext cx="5253798" cy="307777"/>
          </a:xfrm>
          <a:prstGeom prst="rect">
            <a:avLst/>
          </a:prstGeom>
        </p:spPr>
        <p:txBody>
          <a:bodyPr wrap="square" rtlCol="0">
            <a:spAutoFit/>
          </a:bodyPr>
          <a:lstStyle/>
          <a:p>
            <a:pPr algn="ctr" rtl="0"/>
            <a:r>
              <a:rPr lang="hi-in" sz="1400" b="1" dirty="0">
                <a:latin typeface="Calibri" panose="020F0502020204030204" pitchFamily="34" charset="0"/>
                <a:ea typeface="Calibri" panose="020F0502020204030204" pitchFamily="34" charset="0"/>
                <a:cs typeface="Times New Roman" panose="02020603050405020304" pitchFamily="18" charset="0"/>
              </a:rPr>
              <a:t>माता-पिता के लिए नवजात शिशु मृत्यु-दर समीक्षा टूल (PMRT) प्रक्रिया</a:t>
            </a:r>
            <a:endParaRPr lang="en-GB" sz="1400" dirty="0"/>
          </a:p>
        </p:txBody>
      </p:sp>
      <p:graphicFrame>
        <p:nvGraphicFramePr>
          <p:cNvPr id="6" name="Diagram 5"/>
          <p:cNvGraphicFramePr/>
          <p:nvPr>
            <p:extLst>
              <p:ext uri="{D42A27DB-BD31-4B8C-83A1-F6EECF244321}">
                <p14:modId xmlns:p14="http://schemas.microsoft.com/office/powerpoint/2010/main" val="1191688068"/>
              </p:ext>
            </p:extLst>
          </p:nvPr>
        </p:nvGraphicFramePr>
        <p:xfrm>
          <a:off x="137160" y="934493"/>
          <a:ext cx="6568440" cy="11136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p:nvPr/>
        </p:nvPicPr>
        <p:blipFill rotWithShape="1">
          <a:blip r:embed="rId7" cstate="print">
            <a:clrChange>
              <a:clrFrom>
                <a:srgbClr val="FFFFFF"/>
              </a:clrFrom>
              <a:clrTo>
                <a:srgbClr val="FFFFFF">
                  <a:alpha val="0"/>
                </a:srgbClr>
              </a:clrTo>
            </a:clrChange>
            <a:duotone>
              <a:prstClr val="black"/>
              <a:srgbClr val="7030A0">
                <a:tint val="45000"/>
                <a:satMod val="400000"/>
              </a:srgbClr>
            </a:duotone>
            <a:extLst>
              <a:ext uri="{28A0092B-C50C-407E-A947-70E740481C1C}">
                <a14:useLocalDpi xmlns:a14="http://schemas.microsoft.com/office/drawing/2010/main" val="0"/>
              </a:ext>
            </a:extLst>
          </a:blip>
          <a:srcRect l="1388" t="2461" r="1193" b="2360"/>
          <a:stretch/>
        </p:blipFill>
        <p:spPr bwMode="auto">
          <a:xfrm>
            <a:off x="5426014" y="189714"/>
            <a:ext cx="1279586" cy="52627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17193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7f944f3-678c-428a-ae87-6fa096f261c7" xsi:nil="true"/>
    <lcf76f155ced4ddcb4097134ff3c332f xmlns="cf52d728-877d-4ac5-ab22-a279a01f0aea">
      <Terms xmlns="http://schemas.microsoft.com/office/infopath/2007/PartnerControls"/>
    </lcf76f155ced4ddcb4097134ff3c332f>
    <Dateuploaded xmlns="cf52d728-877d-4ac5-ab22-a279a01f0aea" xsi:nil="true"/>
    <Owner xmlns="cf52d728-877d-4ac5-ab22-a279a01f0aea">
      <UserInfo>
        <DisplayName/>
        <AccountId xsi:nil="true"/>
        <AccountType/>
      </UserInfo>
    </Owner>
    <Date xmlns="cf52d728-877d-4ac5-ab22-a279a01f0ae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1FBE5E7571FBF4F854B256D0F88B102" ma:contentTypeVersion="22" ma:contentTypeDescription="Create a new document." ma:contentTypeScope="" ma:versionID="0cc71be4a0d5e092d4977901c50fcc41">
  <xsd:schema xmlns:xsd="http://www.w3.org/2001/XMLSchema" xmlns:xs="http://www.w3.org/2001/XMLSchema" xmlns:p="http://schemas.microsoft.com/office/2006/metadata/properties" xmlns:ns2="cf52d728-877d-4ac5-ab22-a279a01f0aea" xmlns:ns3="37f944f3-678c-428a-ae87-6fa096f261c7" targetNamespace="http://schemas.microsoft.com/office/2006/metadata/properties" ma:root="true" ma:fieldsID="d32c03f9c1ae2b1e22747189946e0842" ns2:_="" ns3:_="">
    <xsd:import namespace="cf52d728-877d-4ac5-ab22-a279a01f0aea"/>
    <xsd:import namespace="37f944f3-678c-428a-ae87-6fa096f261c7"/>
    <xsd:element name="properties">
      <xsd:complexType>
        <xsd:sequence>
          <xsd:element name="documentManagement">
            <xsd:complexType>
              <xsd:all>
                <xsd:element ref="ns2:Owner" minOccurs="0"/>
                <xsd:element ref="ns2:Dateuploaded" minOccurs="0"/>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AutoKeyPoints" minOccurs="0"/>
                <xsd:element ref="ns2:MediaServiceKeyPoints" minOccurs="0"/>
                <xsd:element ref="ns2:MediaLengthInSeconds" minOccurs="0"/>
                <xsd:element ref="ns2:Date" minOccurs="0"/>
                <xsd:element ref="ns2:lcf76f155ced4ddcb4097134ff3c332f" minOccurs="0"/>
                <xsd:element ref="ns3:TaxCatchAll"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52d728-877d-4ac5-ab22-a279a01f0aea" elementFormDefault="qualified">
    <xsd:import namespace="http://schemas.microsoft.com/office/2006/documentManagement/types"/>
    <xsd:import namespace="http://schemas.microsoft.com/office/infopath/2007/PartnerControls"/>
    <xsd:element name="Owner" ma:index="2" nillable="true" ma:displayName="Owner" ma:format="Dropdown" ma:list="UserInfo" ma:SharePointGroup="0" ma:internalName="Own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ateuploaded" ma:index="3" nillable="true" ma:displayName="Date uploaded" ma:format="DateOnly" ma:internalName="Dateuploaded" ma:readOnly="false">
      <xsd:simpleType>
        <xsd:restriction base="dms:DateTime"/>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hidden="true" ma:internalName="MediaServiceKeyPoints" ma:readOnly="true">
      <xsd:simpleType>
        <xsd:restriction base="dms:Note"/>
      </xsd:simpleType>
    </xsd:element>
    <xsd:element name="MediaLengthInSeconds" ma:index="20" nillable="true" ma:displayName="Length (seconds)" ma:hidden="true" ma:internalName="MediaLengthInSeconds" ma:readOnly="true">
      <xsd:simpleType>
        <xsd:restriction base="dms:Unknown"/>
      </xsd:simpleType>
    </xsd:element>
    <xsd:element name="Date" ma:index="22" nillable="true" ma:displayName="Date" ma:format="DateOnly" ma:internalName="Date">
      <xsd:simpleType>
        <xsd:restriction base="dms:DateTime"/>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945c3ed2-618b-42a1-9d81-796733a6be8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Location" ma:index="28"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7f944f3-678c-428a-ae87-6fa096f261c7"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3139938f-7b95-4cc6-b264-8cf700dba5c3}" ma:internalName="TaxCatchAll" ma:showField="CatchAllData" ma:web="37f944f3-678c-428a-ae87-6fa096f261c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99759E-FFA1-48E4-B7F3-10CB54A2476D}">
  <ds:schemaRefs>
    <ds:schemaRef ds:uri="http://schemas.microsoft.com/office/2006/metadata/properties"/>
    <ds:schemaRef ds:uri="http://schemas.microsoft.com/office/infopath/2007/PartnerControls"/>
    <ds:schemaRef ds:uri="01b6115d-d022-4d93-82f8-434c9a1a213a"/>
    <ds:schemaRef ds:uri="26ac81d7-882e-42d2-9d47-cba2d952c058"/>
    <ds:schemaRef ds:uri="37f944f3-678c-428a-ae87-6fa096f261c7"/>
    <ds:schemaRef ds:uri="cf52d728-877d-4ac5-ab22-a279a01f0aea"/>
  </ds:schemaRefs>
</ds:datastoreItem>
</file>

<file path=customXml/itemProps2.xml><?xml version="1.0" encoding="utf-8"?>
<ds:datastoreItem xmlns:ds="http://schemas.openxmlformats.org/officeDocument/2006/customXml" ds:itemID="{CC69FB5D-95C8-4DC7-B2D1-187E5B44623B}">
  <ds:schemaRefs>
    <ds:schemaRef ds:uri="http://schemas.microsoft.com/sharepoint/v3/contenttype/forms"/>
  </ds:schemaRefs>
</ds:datastoreItem>
</file>

<file path=customXml/itemProps3.xml><?xml version="1.0" encoding="utf-8"?>
<ds:datastoreItem xmlns:ds="http://schemas.openxmlformats.org/officeDocument/2006/customXml" ds:itemID="{C3BE78ED-0504-45F6-AD5F-BBB2361F74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52d728-877d-4ac5-ab22-a279a01f0aea"/>
    <ds:schemaRef ds:uri="37f944f3-678c-428a-ae87-6fa096f261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650</Words>
  <Application>Microsoft Office PowerPoint</Application>
  <PresentationFormat>Widescreen</PresentationFormat>
  <Paragraphs>22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Mangal</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Adele Krusche</dc:creator>
  <cp:lastModifiedBy>Adele Krusche</cp:lastModifiedBy>
  <cp:revision>61</cp:revision>
  <dcterms:created xsi:type="dcterms:W3CDTF">2023-11-02T08:54:16Z</dcterms:created>
  <dcterms:modified xsi:type="dcterms:W3CDTF">2024-12-20T11:27:31Z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0x01010051FBE5E7571FBF4F854B256D0F88B102</vt:lpwstr>
  </property>
</Properties>
</file>