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Lst>
  <p:sldSz cx="6858000" cy="12192000"/>
  <p:notesSz cx="6858000" cy="9144000"/>
  <p:defaultTextStyle>
    <a:defPPr rtl="0">
      <a:defRPr lang="bn-BD"/>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Kurinczuk" initials="JK" lastIdx="10" clrIdx="0">
    <p:extLst>
      <p:ext uri="{19B8F6BF-5375-455C-9EA6-DF929625EA0E}">
        <p15:presenceInfo xmlns:p15="http://schemas.microsoft.com/office/powerpoint/2012/main" userId="S-1-5-21-944046252-2799899743-1142484129-49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2884"/>
    <a:srgbClr val="CC00FF"/>
    <a:srgbClr val="D9B3FF"/>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3" autoAdjust="0"/>
    <p:restoredTop sz="94660"/>
  </p:normalViewPr>
  <p:slideViewPr>
    <p:cSldViewPr snapToGrid="0">
      <p:cViewPr>
        <p:scale>
          <a:sx n="75" d="100"/>
          <a:sy n="75" d="100"/>
        </p:scale>
        <p:origin x="2760" y="4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E2128A-DBCE-41BE-9700-EBFB8F5F8DE3}" type="doc">
      <dgm:prSet loTypeId="urn:microsoft.com/office/officeart/2005/8/layout/process2" loCatId="process" qsTypeId="urn:microsoft.com/office/officeart/2005/8/quickstyle/simple1" qsCatId="simple" csTypeId="urn:microsoft.com/office/officeart/2005/8/colors/accent2_1" csCatId="accent2" phldr="1"/>
      <dgm:spPr/>
      <dgm:t>
        <a:bodyPr rtlCol="0"/>
        <a:lstStyle/>
        <a:p>
          <a:pPr rtl="0"/>
          <a:endParaRPr lang="en-US"/>
        </a:p>
      </dgm:t>
    </dgm:pt>
    <dgm:pt modelId="{0594D84A-42A1-42C4-8177-FBE3960773AB}">
      <dgm:prSet phldrT="[Text]" custT="1"/>
      <dgm:spPr>
        <a:ln w="19050">
          <a:solidFill>
            <a:srgbClr val="7030A0"/>
          </a:solidFill>
        </a:ln>
      </dgm:spPr>
      <dgm:t>
        <a:bodyPr rtlCol="0"/>
        <a:lstStyle/>
        <a:p>
          <a:pPr lvl="0" defTabSz="400050" rtl="0">
            <a:lnSpc>
              <a:spcPts val="1600"/>
            </a:lnSpc>
            <a:spcBef>
              <a:spcPts val="600"/>
            </a:spcBef>
            <a:spcAft>
              <a:spcPts val="600"/>
            </a:spcAft>
          </a:pPr>
          <a:r>
            <a:rPr lang="bn-bd" sz="900" b="1" dirty="0">
              <a:solidFill>
                <a:schemeClr val="tx1"/>
              </a:solidFill>
              <a:effectLst/>
              <a:latin typeface="+mn-lt"/>
              <a:ea typeface="Calibri" panose="020F0502020204030204" pitchFamily="34" charset="0"/>
              <a:cs typeface="Times New Roman" panose="02020603050405020304" pitchFamily="18" charset="0"/>
            </a:rPr>
            <a:t>PMRT তথ্য গ্রহণ করা </a:t>
          </a:r>
          <a:endParaRPr lang="en-US" sz="900" b="1" dirty="0">
            <a:solidFill>
              <a:schemeClr val="tx1"/>
            </a:solidFill>
            <a:latin typeface="+mn-lt"/>
          </a:endParaRPr>
        </a:p>
      </dgm:t>
    </dgm:pt>
    <dgm:pt modelId="{D04194EF-7C1A-4876-9DAE-27A0B9CEFD96}" type="parTrans" cxnId="{E042E435-C4A9-4732-ADAE-DCFD5A74D773}">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B009C32D-B243-4326-A636-50EA003FF12C}" type="sibTrans" cxnId="{E042E435-C4A9-4732-ADAE-DCFD5A74D773}">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76816401-C141-4F02-B7C2-494154CE1A78}">
      <dgm:prSet phldrT="[Text]" custT="1"/>
      <dgm:spPr>
        <a:ln w="19050">
          <a:solidFill>
            <a:srgbClr val="7030A0"/>
          </a:solidFill>
        </a:ln>
      </dgm:spPr>
      <dgm:t>
        <a:bodyPr rtlCol="0"/>
        <a:lstStyle/>
        <a:p>
          <a:pPr lvl="0" defTabSz="444500" rtl="0">
            <a:lnSpc>
              <a:spcPts val="1600"/>
            </a:lnSpc>
            <a:spcBef>
              <a:spcPts val="600"/>
            </a:spcBef>
            <a:spcAft>
              <a:spcPts val="600"/>
            </a:spcAft>
          </a:pPr>
          <a:r>
            <a:rPr lang="bn-bd" sz="900" b="1">
              <a:solidFill>
                <a:schemeClr val="tx1"/>
              </a:solidFill>
              <a:effectLst/>
              <a:latin typeface="+mn-lt"/>
              <a:ea typeface="Calibri" panose="020F0502020204030204" pitchFamily="34" charset="0"/>
              <a:cs typeface="Times New Roman" panose="02020603050405020304" pitchFamily="18" charset="0"/>
            </a:rPr>
            <a:t>PMRT পর্যালোচনা সভা সংঘটিত করা</a:t>
          </a:r>
          <a:endParaRPr lang="en-US" sz="900" b="1" dirty="0">
            <a:solidFill>
              <a:schemeClr val="tx1"/>
            </a:solidFill>
            <a:latin typeface="+mn-lt"/>
          </a:endParaRPr>
        </a:p>
      </dgm:t>
    </dgm:pt>
    <dgm:pt modelId="{FC1C38B9-CD1E-48FD-8FCD-E67193D73C1E}" type="parTrans" cxnId="{D3E57CFF-135E-4FE9-AEC1-429D3E53DB83}">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E0618B9A-19A3-45F7-B57E-25FA5D6DD574}" type="sibTrans" cxnId="{D3E57CFF-135E-4FE9-AEC1-429D3E53DB83}">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799081B8-F4A3-4847-823A-3D75A099AA0A}">
      <dgm:prSet phldrT="[Text]" custT="1"/>
      <dgm:spPr>
        <a:ln w="19050">
          <a:solidFill>
            <a:srgbClr val="7030A0"/>
          </a:solidFill>
        </a:ln>
      </dgm:spPr>
      <dgm:t>
        <a:bodyPr rtlCol="0"/>
        <a:lstStyle/>
        <a:p>
          <a:pPr lvl="0" defTabSz="511175" rtl="0">
            <a:lnSpc>
              <a:spcPts val="1600"/>
            </a:lnSpc>
            <a:spcBef>
              <a:spcPts val="600"/>
            </a:spcBef>
            <a:spcAft>
              <a:spcPts val="600"/>
            </a:spcAft>
          </a:pPr>
          <a:r>
            <a:rPr lang="bn-bd" sz="900" b="1" dirty="0">
              <a:solidFill>
                <a:schemeClr val="tx1"/>
              </a:solidFill>
              <a:effectLst/>
              <a:latin typeface="+mn-lt"/>
              <a:ea typeface="Calibri" panose="020F0502020204030204" pitchFamily="34" charset="0"/>
              <a:cs typeface="Times New Roman" panose="02020603050405020304" pitchFamily="18" charset="0"/>
            </a:rPr>
            <a:t>PMRT রিপোর্টের খসড়া গঠন করা</a:t>
          </a:r>
          <a:endParaRPr lang="en-US" sz="900" b="1" dirty="0">
            <a:solidFill>
              <a:schemeClr val="tx1"/>
            </a:solidFill>
            <a:latin typeface="+mn-lt"/>
          </a:endParaRPr>
        </a:p>
      </dgm:t>
    </dgm:pt>
    <dgm:pt modelId="{81398499-C6C1-4F44-8B83-A01897BD3A57}" type="parTrans" cxnId="{74148200-0874-4A9D-9860-86E913ECAA8F}">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C952D3E4-ABF2-4519-A431-CE613C5909A7}" type="sibTrans" cxnId="{74148200-0874-4A9D-9860-86E913ECAA8F}">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277A6C76-8AD9-40FB-90FC-5C79FF4C1FBA}">
      <dgm:prSet phldrT="[Text]" custT="1"/>
      <dgm:spPr>
        <a:ln w="19050">
          <a:solidFill>
            <a:srgbClr val="7030A0"/>
          </a:solidFill>
        </a:ln>
      </dgm:spPr>
      <dgm:t>
        <a:bodyPr rtlCol="0"/>
        <a:lstStyle/>
        <a:p>
          <a:pPr lvl="0" defTabSz="511175" rtl="0">
            <a:lnSpc>
              <a:spcPts val="1600"/>
            </a:lnSpc>
            <a:spcBef>
              <a:spcPts val="600"/>
            </a:spcBef>
            <a:spcAft>
              <a:spcPts val="600"/>
            </a:spcAft>
          </a:pPr>
          <a:r>
            <a:rPr lang="bn-bd" sz="900" b="1">
              <a:solidFill>
                <a:schemeClr val="tx1"/>
              </a:solidFill>
              <a:effectLst/>
              <a:latin typeface="+mn-lt"/>
              <a:ea typeface="Calibri" panose="020F0502020204030204" pitchFamily="34" charset="0"/>
              <a:cs typeface="Times New Roman" panose="02020603050405020304" pitchFamily="18" charset="0"/>
            </a:rPr>
            <a:t>প্রতিবেদনের সারসংক্ষেপ পাঠানো</a:t>
          </a:r>
        </a:p>
      </dgm:t>
    </dgm:pt>
    <dgm:pt modelId="{1CDF60B7-B098-40C5-963D-1463B53BD615}" type="parTrans" cxnId="{31A62905-5AA7-42C2-93C4-8FF826CE591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6EE3818A-7D3B-41E6-B4FD-B65BB7820E5D}" type="sibTrans" cxnId="{31A62905-5AA7-42C2-93C4-8FF826CE5916}">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E31015F6-5210-4792-891E-7B3864C6528E}">
      <dgm:prSet phldrT="[Text]" custT="1"/>
      <dgm:spPr>
        <a:ln w="19050">
          <a:solidFill>
            <a:srgbClr val="7030A0"/>
          </a:solidFill>
        </a:ln>
      </dgm:spPr>
      <dgm:t>
        <a:bodyPr rtlCol="0"/>
        <a:lstStyle/>
        <a:p>
          <a:pPr rtl="0">
            <a:lnSpc>
              <a:spcPts val="1600"/>
            </a:lnSpc>
            <a:spcBef>
              <a:spcPts val="600"/>
            </a:spcBef>
            <a:spcAft>
              <a:spcPts val="600"/>
            </a:spcAft>
          </a:pPr>
          <a:r>
            <a:rPr lang="bn-bd" sz="900" b="1">
              <a:solidFill>
                <a:schemeClr val="tx1"/>
              </a:solidFill>
              <a:effectLst/>
              <a:latin typeface="+mn-lt"/>
              <a:ea typeface="Calibri" panose="020F0502020204030204" pitchFamily="34" charset="0"/>
              <a:cs typeface="Times New Roman" panose="02020603050405020304" pitchFamily="18" charset="0"/>
            </a:rPr>
            <a:t>PMRT সম্পন্ন হওয়ার পর</a:t>
          </a:r>
          <a:endParaRPr lang="en-US" sz="900" b="1" dirty="0">
            <a:solidFill>
              <a:schemeClr val="tx1"/>
            </a:solidFill>
            <a:latin typeface="+mn-lt"/>
          </a:endParaRPr>
        </a:p>
      </dgm:t>
    </dgm:pt>
    <dgm:pt modelId="{80639D00-6DBB-4CCD-A3CC-1B10F9CE6DC7}" type="parTrans" cxnId="{566B3E38-2EA6-4F27-96F7-4D4E24B1A01C}">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6C99002-254C-47E7-A41B-7A9590AF4114}" type="sibTrans" cxnId="{566B3E38-2EA6-4F27-96F7-4D4E24B1A01C}">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BCD5D55-A8FB-4A7A-9770-B6CDA615BEB7}">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bn-bd" sz="900" dirty="0">
              <a:solidFill>
                <a:schemeClr val="tx1"/>
              </a:solidFill>
              <a:effectLst/>
              <a:latin typeface="+mn-lt"/>
              <a:ea typeface="Calibri" panose="020F0502020204030204" pitchFamily="34" charset="0"/>
              <a:cs typeface="Times New Roman" panose="02020603050405020304" pitchFamily="18" charset="0"/>
            </a:rPr>
            <a:t> স্বাস্থ্যসেবা কর্মীরা পরিচর্যা পর্যালোচনা করতে মিলিত হবেন। একজন বহিরাগত পর্যালোচককেও আমন্ত্রণ জানানো হতে পারে। একাধিক পর্যালোচনা বৈঠকের প্রয়োজন হতে পারে। </a:t>
          </a:r>
          <a:endParaRPr lang="en-US" sz="900" dirty="0">
            <a:solidFill>
              <a:schemeClr val="tx1"/>
            </a:solidFill>
            <a:latin typeface="+mn-lt"/>
          </a:endParaRPr>
        </a:p>
      </dgm:t>
    </dgm:pt>
    <dgm:pt modelId="{D63F8321-E730-4AFC-8F60-5E4854D0586C}" type="parTrans" cxnId="{6A1595F1-0807-4B5E-851C-310FFB073195}">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0497504F-1925-4EF1-844E-6AD22141CE56}" type="sibTrans" cxnId="{6A1595F1-0807-4B5E-851C-310FFB073195}">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EFC4C7BA-F882-41A8-9366-BC78D1B93730}">
      <dgm:prSet phldrT="[Text]" custT="1"/>
      <dgm:spPr>
        <a:ln w="19050">
          <a:solidFill>
            <a:srgbClr val="7030A0"/>
          </a:solidFill>
        </a:ln>
      </dgm:spPr>
      <dgm:t>
        <a:bodyPr rtlCol="0"/>
        <a:lstStyle/>
        <a:p>
          <a:pPr rtl="0">
            <a:lnSpc>
              <a:spcPts val="1600"/>
            </a:lnSpc>
            <a:spcBef>
              <a:spcPts val="600"/>
            </a:spcBef>
            <a:spcAft>
              <a:spcPts val="600"/>
            </a:spcAft>
          </a:pPr>
          <a:r>
            <a:rPr lang="bn-bd" sz="900" dirty="0">
              <a:solidFill>
                <a:schemeClr val="tx1"/>
              </a:solidFill>
              <a:latin typeface="+mn-lt"/>
            </a:rPr>
            <a:t> PMRT টিম একটি বার্ষিক প্রতিবেদন তৈরি করতে PMRT সিস্টেমে রক্ষিত তথ্য এবং PMRT কীভাবে ব্যবহার করা হয় সেই তথ্য এবং যুক্তরাজ্য জুড়ে প্রাপ্ত ফলাফলগুলি ব্যবহার করে। প্রকাশিত তথ্য কোনো স্বতন্ত্র মা, শিশু এবং পরিবারকে চিহ্নিত করে না।</a:t>
          </a:r>
          <a:r>
            <a:rPr lang="bn-bd" sz="900" strike="sngStrike" dirty="0">
              <a:solidFill>
                <a:schemeClr val="tx1"/>
              </a:solidFill>
              <a:latin typeface="+mn-lt"/>
            </a:rPr>
            <a:t> </a:t>
          </a:r>
          <a:endParaRPr lang="en-US" sz="900" dirty="0">
            <a:solidFill>
              <a:schemeClr val="tx1"/>
            </a:solidFill>
            <a:latin typeface="+mn-lt"/>
          </a:endParaRPr>
        </a:p>
      </dgm:t>
    </dgm:pt>
    <dgm:pt modelId="{E952496B-7CBC-4642-8131-4F1289D0441D}" type="parTrans" cxnId="{25A1BBF7-BC60-490A-AC0D-BE4656DEE5A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F8236835-55DA-46B1-90EB-61A418312949}" type="sibTrans" cxnId="{25A1BBF7-BC60-490A-AC0D-BE4656DEE5A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78D55BDF-E31E-48BE-B168-564D15F24780}">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bn-bd" sz="900" dirty="0">
              <a:solidFill>
                <a:schemeClr val="tx1"/>
              </a:solidFill>
              <a:latin typeface="+mn-lt"/>
            </a:rPr>
            <a:t> আপনার আপনার বিশেষ পরিচিত ব্যক্তি কে তা আপনাকে জানানো হবে এবং প্রিয়জনের বিয়োগ জনিত শোকের পরিচর্যা সম্পর্কে তথ্য দেওয়া হবে।</a:t>
          </a:r>
          <a:endParaRPr lang="en-US" sz="900" dirty="0">
            <a:solidFill>
              <a:schemeClr val="tx1"/>
            </a:solidFill>
            <a:latin typeface="+mn-lt"/>
          </a:endParaRPr>
        </a:p>
      </dgm:t>
    </dgm:pt>
    <dgm:pt modelId="{F9DD64D0-00FD-43D3-8352-072A8086553D}" type="sibTrans" cxnId="{313B2E04-0CAD-41D8-99AC-086745EDE857}">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5D726A3A-C8CC-4DFA-9F15-7983FFE290E6}" type="parTrans" cxnId="{313B2E04-0CAD-41D8-99AC-086745EDE857}">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D4DFF14-645B-451E-BDCF-CAD89024E9F0}">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bn-bd" sz="900">
              <a:solidFill>
                <a:schemeClr val="tx1"/>
              </a:solidFill>
              <a:effectLst/>
              <a:latin typeface="+mn-lt"/>
              <a:ea typeface="Calibri" panose="020F0502020204030204" pitchFamily="34" charset="0"/>
              <a:cs typeface="Times New Roman" panose="02020603050405020304" pitchFamily="18" charset="0"/>
            </a:rPr>
            <a:t> আপনি কি পছন্দ করেন তার উপর নির্ভর করে আপনি আপনার মূল পরিচিতির সাথে ইমেইলের মাধ্যমে, ফোনের মাধ্যমে বা মুখোমুখি কথা বলতে পারেন। আপনি যদি না চান তাহলে আপনাকে কোনো প্রতিক্রিয়া প্রদান করতে হবে বা কোনো প্রশ্ন জিজ্ঞাসা করতে হবে না।</a:t>
          </a:r>
          <a:endParaRPr lang="en-US" sz="900" dirty="0">
            <a:solidFill>
              <a:schemeClr val="tx1"/>
            </a:solidFill>
            <a:latin typeface="+mn-lt"/>
          </a:endParaRPr>
        </a:p>
      </dgm:t>
    </dgm:pt>
    <dgm:pt modelId="{D2D6DC70-4BE2-425D-8E1F-679081B06BA3}" type="parTrans" cxnId="{F2828A63-845F-498D-B746-9013E129E9F6}">
      <dgm:prSet/>
      <dgm:spPr/>
      <dgm:t>
        <a:bodyPr rtlCol="0"/>
        <a:lstStyle/>
        <a:p>
          <a:pPr rtl="0">
            <a:lnSpc>
              <a:spcPts val="1600"/>
            </a:lnSpc>
            <a:spcBef>
              <a:spcPts val="600"/>
            </a:spcBef>
            <a:spcAft>
              <a:spcPts val="600"/>
            </a:spcAft>
          </a:pPr>
          <a:endParaRPr lang="en-US" sz="1150">
            <a:solidFill>
              <a:schemeClr val="tx1"/>
            </a:solidFill>
          </a:endParaRPr>
        </a:p>
      </dgm:t>
    </dgm:pt>
    <dgm:pt modelId="{7142B263-32FD-4D51-A7AC-F30A1CE9320E}" type="sibTrans" cxnId="{F2828A63-845F-498D-B746-9013E129E9F6}">
      <dgm:prSet/>
      <dgm:spPr/>
      <dgm:t>
        <a:bodyPr rtlCol="0"/>
        <a:lstStyle/>
        <a:p>
          <a:pPr rtl="0">
            <a:lnSpc>
              <a:spcPts val="1600"/>
            </a:lnSpc>
            <a:spcBef>
              <a:spcPts val="600"/>
            </a:spcBef>
            <a:spcAft>
              <a:spcPts val="600"/>
            </a:spcAft>
          </a:pPr>
          <a:endParaRPr lang="en-US" sz="1150">
            <a:solidFill>
              <a:schemeClr val="tx1"/>
            </a:solidFill>
          </a:endParaRPr>
        </a:p>
      </dgm:t>
    </dgm:pt>
    <dgm:pt modelId="{352FA51A-52EE-44FA-88A7-D5A9C9A9D80E}">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bn-bd" sz="900" dirty="0">
              <a:solidFill>
                <a:schemeClr val="tx1"/>
              </a:solidFill>
              <a:effectLst/>
              <a:latin typeface="+mn-lt"/>
              <a:ea typeface="Calibri" panose="020F0502020204030204" pitchFamily="34" charset="0"/>
              <a:cs typeface="Times New Roman" panose="02020603050405020304" pitchFamily="18" charset="0"/>
            </a:rPr>
            <a:t> পর্যালোচনার ফলাফলের উপর নির্ভর করে নির্দেশিকা এবং প্রক্রিয়াগুলি পরিবর্তিত হতে পারে।</a:t>
          </a:r>
          <a:endParaRPr lang="en-US" sz="900" strike="sngStrike" dirty="0">
            <a:solidFill>
              <a:schemeClr val="tx1"/>
            </a:solidFill>
            <a:latin typeface="+mn-lt"/>
          </a:endParaRPr>
        </a:p>
      </dgm:t>
    </dgm:pt>
    <dgm:pt modelId="{81C3C68D-1792-4743-9433-49B060780664}" type="parTrans" cxnId="{6E44C330-FF75-4993-9E16-B0811C4EFAD3}">
      <dgm:prSet/>
      <dgm:spPr/>
      <dgm:t>
        <a:bodyPr rtlCol="0"/>
        <a:lstStyle/>
        <a:p>
          <a:pPr rtl="0">
            <a:lnSpc>
              <a:spcPts val="1600"/>
            </a:lnSpc>
            <a:spcBef>
              <a:spcPts val="600"/>
            </a:spcBef>
            <a:spcAft>
              <a:spcPts val="600"/>
            </a:spcAft>
          </a:pPr>
          <a:endParaRPr lang="en-US" sz="1150">
            <a:solidFill>
              <a:schemeClr val="tx1"/>
            </a:solidFill>
          </a:endParaRPr>
        </a:p>
      </dgm:t>
    </dgm:pt>
    <dgm:pt modelId="{4155C994-7269-474A-8C9D-6057D0AB1429}" type="sibTrans" cxnId="{6E44C330-FF75-4993-9E16-B0811C4EFAD3}">
      <dgm:prSet/>
      <dgm:spPr/>
      <dgm:t>
        <a:bodyPr rtlCol="0"/>
        <a:lstStyle/>
        <a:p>
          <a:pPr rtl="0">
            <a:lnSpc>
              <a:spcPts val="1600"/>
            </a:lnSpc>
            <a:spcBef>
              <a:spcPts val="600"/>
            </a:spcBef>
            <a:spcAft>
              <a:spcPts val="600"/>
            </a:spcAft>
          </a:pPr>
          <a:endParaRPr lang="en-US" sz="1150">
            <a:solidFill>
              <a:schemeClr val="tx1"/>
            </a:solidFill>
          </a:endParaRPr>
        </a:p>
      </dgm:t>
    </dgm:pt>
    <dgm:pt modelId="{1026FED1-AA94-4D4F-9AA9-C905B95A385F}">
      <dgm:prSet phldrT="[Text]" custT="1"/>
      <dgm:spPr>
        <a:ln w="19050">
          <a:solidFill>
            <a:srgbClr val="7030A0"/>
          </a:solidFill>
        </a:ln>
      </dgm:spPr>
      <dgm:t>
        <a:bodyPr rtlCol="0"/>
        <a:lstStyle/>
        <a:p>
          <a:pPr rtl="0">
            <a:lnSpc>
              <a:spcPts val="1600"/>
            </a:lnSpc>
            <a:spcBef>
              <a:spcPts val="600"/>
            </a:spcBef>
            <a:spcAft>
              <a:spcPts val="600"/>
            </a:spcAft>
          </a:pPr>
          <a:r>
            <a:rPr lang="bn-bd" sz="900">
              <a:solidFill>
                <a:schemeClr val="tx1"/>
              </a:solidFill>
              <a:latin typeface="+mn-lt"/>
            </a:rPr>
            <a:t> PMRT রিপোর্টগুলি মিডওয়াইফ, ডাক্তার, গবেষক, সহযোগী, স্বাস্থ্য ও সামাজিক পরিচর্যা অধিদপ্তর এবং হস্তান্তরিত করার দায়িত্ব সম্পন্ন সরকারে কর্মরত ব্যক্তিদের সাথে শেয়ার করা হয় যাতে প্রত্যেকে কীভাবে পরিচর্যায় উন্নতি করতে হয় তা শিখতে পারে। </a:t>
          </a:r>
          <a:endParaRPr lang="en-US" sz="900" dirty="0">
            <a:solidFill>
              <a:schemeClr val="tx1"/>
            </a:solidFill>
            <a:latin typeface="+mn-lt"/>
          </a:endParaRPr>
        </a:p>
      </dgm:t>
    </dgm:pt>
    <dgm:pt modelId="{5CA25169-EC62-4D23-AAB5-D6F45DDA7C95}" type="parTrans" cxnId="{2E8801AC-308F-4252-8273-781AAF2FF8C0}">
      <dgm:prSet/>
      <dgm:spPr/>
      <dgm:t>
        <a:bodyPr rtlCol="0"/>
        <a:lstStyle/>
        <a:p>
          <a:pPr rtl="0">
            <a:lnSpc>
              <a:spcPts val="1600"/>
            </a:lnSpc>
            <a:spcBef>
              <a:spcPts val="600"/>
            </a:spcBef>
            <a:spcAft>
              <a:spcPts val="600"/>
            </a:spcAft>
          </a:pPr>
          <a:endParaRPr lang="en-US" sz="1150">
            <a:solidFill>
              <a:schemeClr val="tx1"/>
            </a:solidFill>
          </a:endParaRPr>
        </a:p>
      </dgm:t>
    </dgm:pt>
    <dgm:pt modelId="{36D31BE9-CBE1-4109-AFEA-A8689CF650EA}" type="sibTrans" cxnId="{2E8801AC-308F-4252-8273-781AAF2FF8C0}">
      <dgm:prSet/>
      <dgm:spPr/>
      <dgm:t>
        <a:bodyPr rtlCol="0"/>
        <a:lstStyle/>
        <a:p>
          <a:pPr rtl="0">
            <a:lnSpc>
              <a:spcPts val="1600"/>
            </a:lnSpc>
            <a:spcBef>
              <a:spcPts val="600"/>
            </a:spcBef>
            <a:spcAft>
              <a:spcPts val="600"/>
            </a:spcAft>
          </a:pPr>
          <a:endParaRPr lang="en-US" sz="1150">
            <a:solidFill>
              <a:schemeClr val="tx1"/>
            </a:solidFill>
          </a:endParaRPr>
        </a:p>
      </dgm:t>
    </dgm:pt>
    <dgm:pt modelId="{CF4F9016-1B61-4F4E-AC17-F03A0FEE0ECB}">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bn-bd" sz="900" dirty="0">
              <a:solidFill>
                <a:schemeClr val="tx1"/>
              </a:solidFill>
              <a:effectLst/>
              <a:latin typeface="+mn-lt"/>
              <a:ea typeface="Calibri" panose="020F0502020204030204" pitchFamily="34" charset="0"/>
              <a:cs typeface="Times New Roman" panose="02020603050405020304" pitchFamily="18" charset="0"/>
            </a:rPr>
            <a:t> আপনাকে একটি ফিডব্যাক ফর্ম সহ PMRT সম্পর্কে লিখিত তথ্য দেওয়া উচিত এবং আপনার পরিচর্যা এবং আপনার শিশুর পরিচর্যা সম্পর্কে কীভাবে প্রতিক্রিয়া প্রদান করবেন সে সম্পর্কে বিশদ বিবরণ দেওয়া উচিত। </a:t>
          </a:r>
          <a:r>
            <a:rPr lang="bn-bd" sz="900" dirty="0">
              <a:solidFill>
                <a:schemeClr val="tx1"/>
              </a:solidFill>
              <a:effectLst/>
              <a:latin typeface="+mn-lt"/>
              <a:cs typeface="Times New Roman" panose="02020603050405020304" pitchFamily="18" charset="0"/>
            </a:rPr>
            <a:t>এটি ডাকযোগে বা ইমেইলের মাধ্যমে আসতে পারে।</a:t>
          </a:r>
          <a:endParaRPr lang="en-US" sz="900" dirty="0">
            <a:solidFill>
              <a:schemeClr val="tx1"/>
            </a:solidFill>
            <a:latin typeface="+mn-lt"/>
          </a:endParaRPr>
        </a:p>
      </dgm:t>
    </dgm:pt>
    <dgm:pt modelId="{7CED1835-55A3-46C1-AD84-837687ACD9EE}" type="parTrans" cxnId="{D1D7D5D5-5BA3-474E-ADBC-02AD3D3FB762}">
      <dgm:prSet/>
      <dgm:spPr/>
      <dgm:t>
        <a:bodyPr rtlCol="0"/>
        <a:lstStyle/>
        <a:p>
          <a:pPr rtl="0">
            <a:lnSpc>
              <a:spcPts val="1600"/>
            </a:lnSpc>
            <a:spcBef>
              <a:spcPts val="600"/>
            </a:spcBef>
            <a:spcAft>
              <a:spcPts val="600"/>
            </a:spcAft>
          </a:pPr>
          <a:endParaRPr lang="en-US" sz="1150">
            <a:solidFill>
              <a:schemeClr val="tx1"/>
            </a:solidFill>
          </a:endParaRPr>
        </a:p>
      </dgm:t>
    </dgm:pt>
    <dgm:pt modelId="{FB451170-46D7-4139-8093-2AA744AD585C}" type="sibTrans" cxnId="{D1D7D5D5-5BA3-474E-ADBC-02AD3D3FB762}">
      <dgm:prSet/>
      <dgm:spPr/>
      <dgm:t>
        <a:bodyPr rtlCol="0"/>
        <a:lstStyle/>
        <a:p>
          <a:pPr rtl="0">
            <a:lnSpc>
              <a:spcPts val="1600"/>
            </a:lnSpc>
            <a:spcBef>
              <a:spcPts val="600"/>
            </a:spcBef>
            <a:spcAft>
              <a:spcPts val="600"/>
            </a:spcAft>
          </a:pPr>
          <a:endParaRPr lang="en-US" sz="1150">
            <a:solidFill>
              <a:schemeClr val="tx1"/>
            </a:solidFill>
          </a:endParaRPr>
        </a:p>
      </dgm:t>
    </dgm:pt>
    <dgm:pt modelId="{93353E60-A133-4864-A5D7-99D3C716873B}">
      <dgm:prSet phldrT="[Text]" custT="1"/>
      <dgm:spPr>
        <a:ln w="19050">
          <a:solidFill>
            <a:srgbClr val="7030A0"/>
          </a:solidFill>
        </a:ln>
      </dgm:spPr>
      <dgm:t>
        <a:bodyPr rtlCol="0"/>
        <a:lstStyle/>
        <a:p>
          <a:pPr marL="0" lvl="0" indent="0" defTabSz="914400" rtl="0">
            <a:lnSpc>
              <a:spcPts val="1600"/>
            </a:lnSpc>
            <a:spcBef>
              <a:spcPts val="600"/>
            </a:spcBef>
            <a:spcAft>
              <a:spcPts val="600"/>
            </a:spcAft>
            <a:buNone/>
          </a:pPr>
          <a:r>
            <a:rPr lang="bn-bd" sz="900" dirty="0">
              <a:solidFill>
                <a:schemeClr val="tx1"/>
              </a:solidFill>
              <a:effectLst/>
              <a:latin typeface="+mn-lt"/>
              <a:ea typeface="Calibri" panose="020F0502020204030204" pitchFamily="34" charset="0"/>
              <a:cs typeface="Times New Roman" panose="02020603050405020304" pitchFamily="18" charset="0"/>
            </a:rPr>
            <a:t> আপনার প্রতিক্রিয়া PMRT সভায় পর্যালোচনা করা হবে। আপদকালীন কিছু ঘটলে তা সুরক্ষা দলের দায়িত্বে দেওয়া হবে। আপনি যদি কোনো প্রতিক্রিয়া না দেওয়ার সিদ্ধান্ত নিয়ে থাকেন তবে সেই টিমকে তা জানানো হবে।</a:t>
          </a:r>
          <a:endParaRPr lang="en-US" sz="900" dirty="0">
            <a:solidFill>
              <a:schemeClr val="tx1"/>
            </a:solidFill>
            <a:latin typeface="+mn-lt"/>
          </a:endParaRPr>
        </a:p>
      </dgm:t>
    </dgm:pt>
    <dgm:pt modelId="{2B4DB191-C74A-4F18-9723-A4578774E9BB}" type="parTrans" cxnId="{03B28AD1-215D-4315-A88B-D68B52E46BF9}">
      <dgm:prSet/>
      <dgm:spPr/>
      <dgm:t>
        <a:bodyPr rtlCol="0"/>
        <a:lstStyle/>
        <a:p>
          <a:pPr rtl="0">
            <a:lnSpc>
              <a:spcPts val="1600"/>
            </a:lnSpc>
            <a:spcBef>
              <a:spcPts val="600"/>
            </a:spcBef>
            <a:spcAft>
              <a:spcPts val="600"/>
            </a:spcAft>
          </a:pPr>
          <a:endParaRPr lang="en-US" sz="1150"/>
        </a:p>
      </dgm:t>
    </dgm:pt>
    <dgm:pt modelId="{223EB83D-DE43-4474-9B7C-BADCDC642CDD}" type="sibTrans" cxnId="{03B28AD1-215D-4315-A88B-D68B52E46BF9}">
      <dgm:prSet/>
      <dgm:spPr/>
      <dgm:t>
        <a:bodyPr rtlCol="0"/>
        <a:lstStyle/>
        <a:p>
          <a:pPr rtl="0">
            <a:lnSpc>
              <a:spcPts val="1600"/>
            </a:lnSpc>
            <a:spcBef>
              <a:spcPts val="600"/>
            </a:spcBef>
            <a:spcAft>
              <a:spcPts val="600"/>
            </a:spcAft>
          </a:pPr>
          <a:endParaRPr lang="en-US" sz="1150"/>
        </a:p>
      </dgm:t>
    </dgm:pt>
    <dgm:pt modelId="{DA4B4360-B447-40BE-92AE-716E9B0A961B}">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bn-bd" sz="900">
              <a:solidFill>
                <a:schemeClr val="tx1"/>
              </a:solidFill>
              <a:effectLst/>
              <a:latin typeface="+mn-lt"/>
              <a:ea typeface="Calibri" panose="020F0502020204030204" pitchFamily="34" charset="0"/>
              <a:cs typeface="Times New Roman" panose="02020603050405020304" pitchFamily="18" charset="0"/>
            </a:rPr>
            <a:t> আপনার প্রশ্ন, উদ্বেগ, এবং প্রতিক্রিয়া নিয়ে আলোচনা করা হবে এবং PMRT সিস্টেমে ইনপুট দেওয়া হবে এবং রিপোর্ট করা হবে। আপনি যদি কোনো প্রশ্ন করতে চান, সেগুলির উত্তর দেওয়া হবে। </a:t>
          </a:r>
          <a:endParaRPr lang="en-US" sz="900" dirty="0">
            <a:solidFill>
              <a:schemeClr val="tx1"/>
            </a:solidFill>
            <a:latin typeface="+mn-lt"/>
          </a:endParaRPr>
        </a:p>
      </dgm:t>
    </dgm:pt>
    <dgm:pt modelId="{5929D7F0-4EA5-469A-A9F7-5060B5F19316}" type="parTrans" cxnId="{552A9285-A947-49A4-A9D7-B0AFFF14F4FE}">
      <dgm:prSet/>
      <dgm:spPr/>
      <dgm:t>
        <a:bodyPr rtlCol="0"/>
        <a:lstStyle/>
        <a:p>
          <a:pPr rtl="0">
            <a:lnSpc>
              <a:spcPts val="1600"/>
            </a:lnSpc>
            <a:spcBef>
              <a:spcPts val="600"/>
            </a:spcBef>
            <a:spcAft>
              <a:spcPts val="600"/>
            </a:spcAft>
          </a:pPr>
          <a:endParaRPr lang="en-US" sz="1150"/>
        </a:p>
      </dgm:t>
    </dgm:pt>
    <dgm:pt modelId="{08E54695-A653-4DE9-B090-84ECBADC750B}" type="sibTrans" cxnId="{552A9285-A947-49A4-A9D7-B0AFFF14F4FE}">
      <dgm:prSet/>
      <dgm:spPr/>
      <dgm:t>
        <a:bodyPr rtlCol="0"/>
        <a:lstStyle/>
        <a:p>
          <a:pPr rtl="0">
            <a:lnSpc>
              <a:spcPts val="1600"/>
            </a:lnSpc>
            <a:spcBef>
              <a:spcPts val="600"/>
            </a:spcBef>
            <a:spcAft>
              <a:spcPts val="600"/>
            </a:spcAft>
          </a:pPr>
          <a:endParaRPr lang="en-US" sz="1150"/>
        </a:p>
      </dgm:t>
    </dgm:pt>
    <dgm:pt modelId="{CC3AE647-5379-4592-BDDA-EAB71CF471BF}">
      <dgm:prSet phldrT="[Text]" custT="1"/>
      <dgm:spPr>
        <a:ln w="19050">
          <a:solidFill>
            <a:srgbClr val="7030A0"/>
          </a:solidFill>
        </a:ln>
      </dgm:spPr>
      <dgm:t>
        <a:bodyPr rtlCol="0"/>
        <a:lstStyle/>
        <a:p>
          <a:pPr marL="0" lvl="0" indent="0" defTabSz="914400" rtl="0">
            <a:lnSpc>
              <a:spcPts val="1600"/>
            </a:lnSpc>
            <a:spcBef>
              <a:spcPts val="600"/>
            </a:spcBef>
            <a:spcAft>
              <a:spcPts val="600"/>
            </a:spcAft>
            <a:buNone/>
          </a:pPr>
          <a:r>
            <a:rPr lang="bn-bd" sz="900" dirty="0">
              <a:solidFill>
                <a:schemeClr val="tx1"/>
              </a:solidFill>
              <a:effectLst/>
              <a:latin typeface="+mn-lt"/>
              <a:ea typeface="Calibri" panose="020F0502020204030204" pitchFamily="34" charset="0"/>
              <a:cs typeface="Times New Roman" panose="02020603050405020304" pitchFamily="18" charset="0"/>
            </a:rPr>
            <a:t> আপনার বিশেষ পরিচিত ব্যক্তি যোগাযোগ রাখবেন এবং PMRT-এর অগ্রগতি এবং সময়কাল সম্পর্কে আপনাকে জানাবেন যদি না আপনি সেগুলি করতে বারণ করেন। আপনি যদি চান তাহলে আপনি সবসময়ই পরে যোগাযোগ করতে পারেন। </a:t>
          </a:r>
          <a:endParaRPr lang="en-US" sz="900" dirty="0">
            <a:solidFill>
              <a:schemeClr val="tx1"/>
            </a:solidFill>
            <a:latin typeface="+mn-lt"/>
          </a:endParaRPr>
        </a:p>
      </dgm:t>
    </dgm:pt>
    <dgm:pt modelId="{51352B6A-770D-4922-B0A9-7AAD56AA03CB}" type="parTrans" cxnId="{E3388B6E-5905-48C2-9345-294A10DC77EC}">
      <dgm:prSet/>
      <dgm:spPr/>
      <dgm:t>
        <a:bodyPr rtlCol="0"/>
        <a:lstStyle/>
        <a:p>
          <a:pPr rtl="0">
            <a:lnSpc>
              <a:spcPts val="1600"/>
            </a:lnSpc>
            <a:spcBef>
              <a:spcPts val="600"/>
            </a:spcBef>
            <a:spcAft>
              <a:spcPts val="600"/>
            </a:spcAft>
          </a:pPr>
          <a:endParaRPr lang="en-US" sz="1150"/>
        </a:p>
      </dgm:t>
    </dgm:pt>
    <dgm:pt modelId="{23B0B2BE-0C10-41C7-B2D4-4CCB5627C2DD}" type="sibTrans" cxnId="{E3388B6E-5905-48C2-9345-294A10DC77EC}">
      <dgm:prSet/>
      <dgm:spPr/>
      <dgm:t>
        <a:bodyPr rtlCol="0"/>
        <a:lstStyle/>
        <a:p>
          <a:pPr rtl="0">
            <a:lnSpc>
              <a:spcPts val="1600"/>
            </a:lnSpc>
            <a:spcBef>
              <a:spcPts val="600"/>
            </a:spcBef>
            <a:spcAft>
              <a:spcPts val="600"/>
            </a:spcAft>
          </a:pPr>
          <a:endParaRPr lang="en-US" sz="1150"/>
        </a:p>
      </dgm:t>
    </dgm:pt>
    <dgm:pt modelId="{C2C9DAF7-4A60-4F5D-822C-14B86819756A}">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bn-bd" sz="900" dirty="0">
              <a:solidFill>
                <a:schemeClr val="tx1"/>
              </a:solidFill>
              <a:effectLst/>
              <a:latin typeface="+mn-lt"/>
              <a:ea typeface="Calibri" panose="020F0502020204030204" pitchFamily="34" charset="0"/>
              <a:cs typeface="Times New Roman" panose="02020603050405020304" pitchFamily="18" charset="0"/>
            </a:rPr>
            <a:t> পরিচর্যায় যে পরিবর্তনগুলি পাওয়া গেছে তার জন্য যেকোনো ক্রিয়া সম্পন্ন করার জন্য এবং যেখানে প্রয়োজন সেখানে পরিবর্তন করার জন্য কর্মীদের যেন সহযোগ থাকে তা নিশ্চিত করার জন্য পরিকল্পনা করা হয়।</a:t>
          </a:r>
          <a:endParaRPr lang="en-US" sz="900" dirty="0">
            <a:solidFill>
              <a:schemeClr val="tx1"/>
            </a:solidFill>
            <a:latin typeface="+mn-lt"/>
          </a:endParaRPr>
        </a:p>
      </dgm:t>
    </dgm:pt>
    <dgm:pt modelId="{43E5B458-C99B-4B84-A5DD-4FE55416E40B}" type="parTrans" cxnId="{4EA9B79F-D784-404C-B4DF-E8DBFA5FA8CE}">
      <dgm:prSet/>
      <dgm:spPr/>
      <dgm:t>
        <a:bodyPr rtlCol="0"/>
        <a:lstStyle/>
        <a:p>
          <a:pPr rtl="0"/>
          <a:endParaRPr lang="en-US"/>
        </a:p>
      </dgm:t>
    </dgm:pt>
    <dgm:pt modelId="{57C96EBA-BDBB-4BF1-89CB-BE9386F1DD4E}" type="sibTrans" cxnId="{4EA9B79F-D784-404C-B4DF-E8DBFA5FA8CE}">
      <dgm:prSet/>
      <dgm:spPr/>
      <dgm:t>
        <a:bodyPr rtlCol="0"/>
        <a:lstStyle/>
        <a:p>
          <a:pPr rtl="0"/>
          <a:endParaRPr lang="en-US"/>
        </a:p>
      </dgm:t>
    </dgm:pt>
    <dgm:pt modelId="{B933EEFF-EDCC-4F72-8782-694800F97D8D}">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bn-bd" sz="900" dirty="0">
              <a:solidFill>
                <a:schemeClr val="tx1"/>
              </a:solidFill>
              <a:effectLst/>
              <a:latin typeface="+mn-lt"/>
              <a:ea typeface="Calibri" panose="020F0502020204030204" pitchFamily="34" charset="0"/>
              <a:cs typeface="Times New Roman" panose="02020603050405020304" pitchFamily="18" charset="0"/>
            </a:rPr>
            <a:t> পর্যালোচনা সম্পূর্ণ হবে কিন্তু আপনি তারপরেও কোনো চিন্তা বা প্রশ্ন করার থাকলে যোগাযোগ করতে পারেন। কোন সময়সীমা দেওয়া নেই।   </a:t>
          </a:r>
          <a:endParaRPr lang="en-US" sz="900" dirty="0">
            <a:solidFill>
              <a:schemeClr val="tx1"/>
            </a:solidFill>
            <a:latin typeface="+mn-lt"/>
          </a:endParaRPr>
        </a:p>
      </dgm:t>
    </dgm:pt>
    <dgm:pt modelId="{D7ABDB96-54CA-4221-8E46-B1EEF40142E4}" type="parTrans" cxnId="{75741E77-69EE-47CF-82F5-881B66B0E698}">
      <dgm:prSet/>
      <dgm:spPr/>
      <dgm:t>
        <a:bodyPr rtlCol="0"/>
        <a:lstStyle/>
        <a:p>
          <a:pPr rtl="0"/>
          <a:endParaRPr lang="en-US"/>
        </a:p>
      </dgm:t>
    </dgm:pt>
    <dgm:pt modelId="{0FD614A8-D8A0-4EBB-B300-87D06815D483}" type="sibTrans" cxnId="{75741E77-69EE-47CF-82F5-881B66B0E698}">
      <dgm:prSet/>
      <dgm:spPr/>
      <dgm:t>
        <a:bodyPr rtlCol="0"/>
        <a:lstStyle/>
        <a:p>
          <a:pPr rtl="0"/>
          <a:endParaRPr lang="en-US"/>
        </a:p>
      </dgm:t>
    </dgm:pt>
    <dgm:pt modelId="{A955D324-8904-4DC3-8776-276935E86528}">
      <dgm:prSet phldrT="[Text]" custT="1"/>
      <dgm:spPr>
        <a:ln w="19050">
          <a:solidFill>
            <a:srgbClr val="7030A0"/>
          </a:solidFill>
        </a:ln>
      </dgm:spPr>
      <dgm:t>
        <a:bodyPr rtlCol="0"/>
        <a:lstStyle/>
        <a:p>
          <a:pPr rtl="0">
            <a:lnSpc>
              <a:spcPts val="1600"/>
            </a:lnSpc>
            <a:spcBef>
              <a:spcPts val="600"/>
            </a:spcBef>
            <a:spcAft>
              <a:spcPts val="600"/>
            </a:spcAft>
          </a:pPr>
          <a:r>
            <a:rPr lang="bn-bd" sz="900">
              <a:solidFill>
                <a:schemeClr val="tx1"/>
              </a:solidFill>
              <a:effectLst/>
              <a:latin typeface="+mn-lt"/>
              <a:ea typeface="Calibri" panose="020F0502020204030204" pitchFamily="34" charset="0"/>
              <a:cs typeface="Times New Roman" panose="02020603050405020304" pitchFamily="18" charset="0"/>
            </a:rPr>
            <a:t>  আপনার যদি অন্য কোনো প্রশ্ন বা মন্তব্য থাকে, আপনি আপনার বিশেষ পরিচিত ব্যক্তির সাথে যোগাযোগ করতে পারেন অথবা Sands-কে </a:t>
          </a:r>
          <a:r>
            <a:rPr lang="bn-bd" sz="900" b="1"/>
            <a:t>0808 164 3332</a:t>
          </a:r>
          <a:r>
            <a:rPr lang="bn-bd" sz="900">
              <a:solidFill>
                <a:schemeClr val="tx1"/>
              </a:solidFill>
              <a:effectLst/>
              <a:latin typeface="+mn-lt"/>
              <a:ea typeface="Calibri" panose="020F0502020204030204" pitchFamily="34" charset="0"/>
              <a:cs typeface="Times New Roman" panose="02020603050405020304" pitchFamily="18" charset="0"/>
            </a:rPr>
            <a:t> এ কল করতে পারেন</a:t>
          </a:r>
          <a:endParaRPr lang="en-US" sz="900" dirty="0">
            <a:solidFill>
              <a:schemeClr val="tx1"/>
            </a:solidFill>
            <a:latin typeface="+mn-lt"/>
          </a:endParaRPr>
        </a:p>
      </dgm:t>
    </dgm:pt>
    <dgm:pt modelId="{755A60BE-CCBC-40BE-833B-9F242C67E191}" type="parTrans" cxnId="{5D21D720-D9BF-4CAF-BA19-C64499424F0A}">
      <dgm:prSet/>
      <dgm:spPr/>
      <dgm:t>
        <a:bodyPr rtlCol="0"/>
        <a:lstStyle/>
        <a:p>
          <a:pPr rtl="0"/>
          <a:endParaRPr lang="en-US"/>
        </a:p>
      </dgm:t>
    </dgm:pt>
    <dgm:pt modelId="{11D95CAE-DB72-4792-A1E0-6B05FFD2CB75}" type="sibTrans" cxnId="{5D21D720-D9BF-4CAF-BA19-C64499424F0A}">
      <dgm:prSet/>
      <dgm:spPr/>
      <dgm:t>
        <a:bodyPr rtlCol="0"/>
        <a:lstStyle/>
        <a:p>
          <a:pPr rtl="0"/>
          <a:endParaRPr lang="en-US"/>
        </a:p>
      </dgm:t>
    </dgm:pt>
    <dgm:pt modelId="{D27586CA-EDC4-466D-9155-BB6E9F53BFAB}">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bn-bd" sz="900">
              <a:solidFill>
                <a:schemeClr val="tx1"/>
              </a:solidFill>
              <a:effectLst/>
              <a:latin typeface="+mn-lt"/>
              <a:ea typeface="Calibri" panose="020F0502020204030204" pitchFamily="34" charset="0"/>
              <a:cs typeface="Times New Roman" panose="02020603050405020304" pitchFamily="18" charset="0"/>
            </a:rPr>
            <a:t> </a:t>
          </a:r>
          <a:r>
            <a:rPr lang="bn-bd" sz="900">
              <a:solidFill>
                <a:schemeClr val="tx1"/>
              </a:solidFill>
              <a:effectLst/>
              <a:latin typeface="+mn-lt"/>
              <a:cs typeface="Times New Roman" panose="02020603050405020304" pitchFamily="18" charset="0"/>
            </a:rPr>
            <a:t>ভবিষ্যত মা, শিশু এবং পরিবারের পরিচর্যার উন্নতির জন্য যেকোনো ফলাফল স্বাস্থ্যসেবা কর্মীদের সাথে শেয়ার করা হবে এবং উপযুক্ত হলে গুণমান এবং সুরক্ষা দলকে জানানো হবে। </a:t>
          </a:r>
          <a:endParaRPr lang="en-US" sz="900" dirty="0">
            <a:solidFill>
              <a:schemeClr val="tx1"/>
            </a:solidFill>
            <a:latin typeface="+mn-lt"/>
          </a:endParaRPr>
        </a:p>
      </dgm:t>
    </dgm:pt>
    <dgm:pt modelId="{245C196B-8E46-4004-8626-88004C1B5C7D}" type="parTrans" cxnId="{A5028191-5A36-4A20-82DA-85BD8C1EF54D}">
      <dgm:prSet/>
      <dgm:spPr/>
      <dgm:t>
        <a:bodyPr rtlCol="0"/>
        <a:lstStyle/>
        <a:p>
          <a:pPr rtl="0"/>
          <a:endParaRPr lang="en-US"/>
        </a:p>
      </dgm:t>
    </dgm:pt>
    <dgm:pt modelId="{E41E0FB6-E36F-4E8B-8541-FEB561687716}" type="sibTrans" cxnId="{A5028191-5A36-4A20-82DA-85BD8C1EF54D}">
      <dgm:prSet/>
      <dgm:spPr/>
      <dgm:t>
        <a:bodyPr rtlCol="0"/>
        <a:lstStyle/>
        <a:p>
          <a:pPr rtl="0"/>
          <a:endParaRPr lang="en-US"/>
        </a:p>
      </dgm:t>
    </dgm:pt>
    <dgm:pt modelId="{CBCE8AEA-E190-4136-AEBD-DC25F5BE87E9}">
      <dgm:prSet phldrT="[Text]" custT="1"/>
      <dgm:spPr>
        <a:ln w="19050">
          <a:solidFill>
            <a:srgbClr val="7030A0"/>
          </a:solidFill>
        </a:ln>
      </dgm:spPr>
      <dgm:t>
        <a:bodyPr rtlCol="0"/>
        <a:lstStyle/>
        <a:p>
          <a:pPr lvl="0" defTabSz="511175" rtl="0">
            <a:lnSpc>
              <a:spcPts val="1600"/>
            </a:lnSpc>
            <a:spcBef>
              <a:spcPts val="600"/>
            </a:spcBef>
            <a:spcAft>
              <a:spcPts val="600"/>
            </a:spcAft>
          </a:pPr>
          <a:r>
            <a:rPr lang="bn-bd" sz="900">
              <a:solidFill>
                <a:schemeClr val="tx1"/>
              </a:solidFill>
              <a:effectLst/>
              <a:latin typeface="+mn-lt"/>
              <a:ea typeface="Calibri" panose="020F0502020204030204" pitchFamily="34" charset="0"/>
              <a:cs typeface="Times New Roman" panose="02020603050405020304" pitchFamily="18" charset="0"/>
            </a:rPr>
            <a:t>আপনি পর্যালোচনা এবং ফলাফল ব্যাখ্যা করে একটি চিঠি বা প্রতিবেদন পাবেন যদি না আপনি বলেন যে আপনি এটি চান না। </a:t>
          </a:r>
          <a:endParaRPr lang="en-GB" sz="900" b="1" dirty="0">
            <a:solidFill>
              <a:schemeClr val="tx1"/>
            </a:solidFill>
            <a:effectLst/>
            <a:latin typeface="+mn-lt"/>
            <a:ea typeface="Calibri" panose="020F0502020204030204" pitchFamily="34" charset="0"/>
            <a:cs typeface="Times New Roman" panose="02020603050405020304" pitchFamily="18" charset="0"/>
          </a:endParaRPr>
        </a:p>
      </dgm:t>
    </dgm:pt>
    <dgm:pt modelId="{26019BB0-98DE-476D-9E01-BF50ADA65447}" type="parTrans" cxnId="{0B5EBFA2-6085-4D11-9D07-99EDBACFAFC8}">
      <dgm:prSet/>
      <dgm:spPr/>
      <dgm:t>
        <a:bodyPr/>
        <a:lstStyle/>
        <a:p>
          <a:endParaRPr lang="en-GB"/>
        </a:p>
      </dgm:t>
    </dgm:pt>
    <dgm:pt modelId="{00229F1E-D4E0-4373-A36F-27B159D97EBA}" type="sibTrans" cxnId="{0B5EBFA2-6085-4D11-9D07-99EDBACFAFC8}">
      <dgm:prSet/>
      <dgm:spPr/>
      <dgm:t>
        <a:bodyPr rtlCol="0"/>
        <a:lstStyle/>
        <a:p>
          <a:pPr rtl="0"/>
          <a:endParaRPr lang="en-US"/>
        </a:p>
      </dgm:t>
    </dgm:pt>
    <dgm:pt modelId="{25346309-1C6B-4726-8E3D-F3BB9A8F6F04}">
      <dgm:prSet phldrT="[Text]" custT="1"/>
      <dgm:spPr>
        <a:ln w="19050">
          <a:solidFill>
            <a:srgbClr val="7030A0"/>
          </a:solidFill>
        </a:ln>
      </dgm:spPr>
      <dgm:t>
        <a:bodyPr rtlCol="0"/>
        <a:lstStyle/>
        <a:p>
          <a:pPr lvl="0" defTabSz="511175" rtl="0">
            <a:lnSpc>
              <a:spcPts val="1600"/>
            </a:lnSpc>
            <a:spcBef>
              <a:spcPts val="600"/>
            </a:spcBef>
            <a:spcAft>
              <a:spcPts val="600"/>
            </a:spcAft>
          </a:pPr>
          <a:r>
            <a:rPr lang="bn-bd" sz="900" dirty="0">
              <a:solidFill>
                <a:schemeClr val="tx1"/>
              </a:solidFill>
              <a:effectLst/>
              <a:latin typeface="+mn-lt"/>
              <a:ea typeface="Calibri" panose="020F0502020204030204" pitchFamily="34" charset="0"/>
              <a:cs typeface="Times New Roman" panose="02020603050405020304" pitchFamily="18" charset="0"/>
            </a:rPr>
            <a:t>যখন পর্যালোচনা সভা অনুষ্ঠিত হবে তখন এবং পর্যালোচনা নিয়ে আলোচনা করার জন্য একটি মিটিং করার প্রস্তাব আপনাকে জানানো হবে, যদি না আপনি আপ-টু-ডেট না রাখার কথা বলে থাকেন। আপনি যেকোনো সময় আপনার মতামত পরিবর্তন করতে পারেন।</a:t>
          </a:r>
          <a:endParaRPr lang="en-GB" sz="900" b="1" dirty="0">
            <a:solidFill>
              <a:schemeClr val="tx1"/>
            </a:solidFill>
            <a:effectLst/>
            <a:latin typeface="+mn-lt"/>
            <a:ea typeface="Calibri" panose="020F0502020204030204" pitchFamily="34" charset="0"/>
            <a:cs typeface="Times New Roman" panose="02020603050405020304" pitchFamily="18" charset="0"/>
          </a:endParaRPr>
        </a:p>
      </dgm:t>
    </dgm:pt>
    <dgm:pt modelId="{770A4306-0AC1-452D-8FEE-B8C1659F5249}" type="parTrans" cxnId="{24DCD2F1-A95C-4771-9411-E1FB951528C2}">
      <dgm:prSet/>
      <dgm:spPr/>
      <dgm:t>
        <a:bodyPr/>
        <a:lstStyle/>
        <a:p>
          <a:endParaRPr lang="en-GB"/>
        </a:p>
      </dgm:t>
    </dgm:pt>
    <dgm:pt modelId="{A0357D33-F91A-426D-AF91-9C1E9562A82C}" type="sibTrans" cxnId="{24DCD2F1-A95C-4771-9411-E1FB951528C2}">
      <dgm:prSet/>
      <dgm:spPr/>
      <dgm:t>
        <a:bodyPr rtlCol="0"/>
        <a:lstStyle/>
        <a:p>
          <a:pPr rtl="0"/>
          <a:endParaRPr lang="en-US"/>
        </a:p>
      </dgm:t>
    </dgm:pt>
    <dgm:pt modelId="{6CCDBDD2-5964-4DC3-B5F8-BA62D684CB80}" type="pres">
      <dgm:prSet presAssocID="{6AE2128A-DBCE-41BE-9700-EBFB8F5F8DE3}" presName="linearFlow" presStyleCnt="0">
        <dgm:presLayoutVars>
          <dgm:resizeHandles val="exact"/>
        </dgm:presLayoutVars>
      </dgm:prSet>
      <dgm:spPr/>
      <dgm:t>
        <a:bodyPr/>
        <a:lstStyle/>
        <a:p>
          <a:endParaRPr lang="en-US"/>
        </a:p>
      </dgm:t>
    </dgm:pt>
    <dgm:pt modelId="{D24E11B9-CF45-4793-95D8-326981C936C0}" type="pres">
      <dgm:prSet presAssocID="{0594D84A-42A1-42C4-8177-FBE3960773AB}" presName="node" presStyleLbl="node1" presStyleIdx="0" presStyleCnt="5" custScaleX="174144" custScaleY="253006">
        <dgm:presLayoutVars>
          <dgm:bulletEnabled val="1"/>
        </dgm:presLayoutVars>
      </dgm:prSet>
      <dgm:spPr/>
      <dgm:t>
        <a:bodyPr/>
        <a:lstStyle/>
        <a:p>
          <a:endParaRPr lang="en-US"/>
        </a:p>
      </dgm:t>
    </dgm:pt>
    <dgm:pt modelId="{AD481DEA-8E18-45B4-A2FC-00F329E7D5A1}" type="pres">
      <dgm:prSet presAssocID="{B009C32D-B243-4326-A636-50EA003FF12C}" presName="sibTrans" presStyleLbl="sibTrans2D1" presStyleIdx="0" presStyleCnt="4" custScaleX="77791" custScaleY="74893"/>
      <dgm:spPr/>
      <dgm:t>
        <a:bodyPr/>
        <a:lstStyle/>
        <a:p>
          <a:endParaRPr lang="en-US"/>
        </a:p>
      </dgm:t>
    </dgm:pt>
    <dgm:pt modelId="{CD6C61F3-54E6-4823-B6A7-39ED3F7F8E5B}" type="pres">
      <dgm:prSet presAssocID="{B009C32D-B243-4326-A636-50EA003FF12C}" presName="connectorText" presStyleLbl="sibTrans2D1" presStyleIdx="0" presStyleCnt="4"/>
      <dgm:spPr/>
      <dgm:t>
        <a:bodyPr/>
        <a:lstStyle/>
        <a:p>
          <a:endParaRPr lang="en-US"/>
        </a:p>
      </dgm:t>
    </dgm:pt>
    <dgm:pt modelId="{C2A2CE7A-F3F5-4C99-96DD-3DA25F3BC033}" type="pres">
      <dgm:prSet presAssocID="{76816401-C141-4F02-B7C2-494154CE1A78}" presName="node" presStyleLbl="node1" presStyleIdx="1" presStyleCnt="5" custScaleX="174144" custScaleY="126838">
        <dgm:presLayoutVars>
          <dgm:bulletEnabled val="1"/>
        </dgm:presLayoutVars>
      </dgm:prSet>
      <dgm:spPr/>
      <dgm:t>
        <a:bodyPr/>
        <a:lstStyle/>
        <a:p>
          <a:endParaRPr lang="en-US"/>
        </a:p>
      </dgm:t>
    </dgm:pt>
    <dgm:pt modelId="{CADF64BB-ED81-4A16-A69F-D6E272CE9DC5}" type="pres">
      <dgm:prSet presAssocID="{E0618B9A-19A3-45F7-B57E-25FA5D6DD574}" presName="sibTrans" presStyleLbl="sibTrans2D1" presStyleIdx="1" presStyleCnt="4" custScaleX="77791" custScaleY="74893"/>
      <dgm:spPr/>
      <dgm:t>
        <a:bodyPr/>
        <a:lstStyle/>
        <a:p>
          <a:endParaRPr lang="en-US"/>
        </a:p>
      </dgm:t>
    </dgm:pt>
    <dgm:pt modelId="{06313661-3395-454E-ABF9-D652533D5038}" type="pres">
      <dgm:prSet presAssocID="{E0618B9A-19A3-45F7-B57E-25FA5D6DD574}" presName="connectorText" presStyleLbl="sibTrans2D1" presStyleIdx="1" presStyleCnt="4"/>
      <dgm:spPr/>
      <dgm:t>
        <a:bodyPr/>
        <a:lstStyle/>
        <a:p>
          <a:endParaRPr lang="en-US"/>
        </a:p>
      </dgm:t>
    </dgm:pt>
    <dgm:pt modelId="{C44DFB42-CBE2-4780-B831-E4B17E8792DF}" type="pres">
      <dgm:prSet presAssocID="{799081B8-F4A3-4847-823A-3D75A099AA0A}" presName="node" presStyleLbl="node1" presStyleIdx="2" presStyleCnt="5" custScaleX="174144" custScaleY="137176">
        <dgm:presLayoutVars>
          <dgm:bulletEnabled val="1"/>
        </dgm:presLayoutVars>
      </dgm:prSet>
      <dgm:spPr/>
      <dgm:t>
        <a:bodyPr/>
        <a:lstStyle/>
        <a:p>
          <a:endParaRPr lang="en-US"/>
        </a:p>
      </dgm:t>
    </dgm:pt>
    <dgm:pt modelId="{B6216E51-D6F5-429C-968F-BCE1CF920668}" type="pres">
      <dgm:prSet presAssocID="{C952D3E4-ABF2-4519-A431-CE613C5909A7}" presName="sibTrans" presStyleLbl="sibTrans2D1" presStyleIdx="2" presStyleCnt="4" custScaleX="77791" custScaleY="74893"/>
      <dgm:spPr/>
      <dgm:t>
        <a:bodyPr/>
        <a:lstStyle/>
        <a:p>
          <a:endParaRPr lang="en-US"/>
        </a:p>
      </dgm:t>
    </dgm:pt>
    <dgm:pt modelId="{B21D7EB2-9CA2-4694-BEF1-D44158F1D230}" type="pres">
      <dgm:prSet presAssocID="{C952D3E4-ABF2-4519-A431-CE613C5909A7}" presName="connectorText" presStyleLbl="sibTrans2D1" presStyleIdx="2" presStyleCnt="4"/>
      <dgm:spPr/>
      <dgm:t>
        <a:bodyPr/>
        <a:lstStyle/>
        <a:p>
          <a:endParaRPr lang="en-US"/>
        </a:p>
      </dgm:t>
    </dgm:pt>
    <dgm:pt modelId="{99D54F0F-4B14-478D-91C6-5971F0A63514}" type="pres">
      <dgm:prSet presAssocID="{277A6C76-8AD9-40FB-90FC-5C79FF4C1FBA}" presName="node" presStyleLbl="node1" presStyleIdx="3" presStyleCnt="5" custScaleX="174144" custScaleY="171124">
        <dgm:presLayoutVars>
          <dgm:bulletEnabled val="1"/>
        </dgm:presLayoutVars>
      </dgm:prSet>
      <dgm:spPr/>
      <dgm:t>
        <a:bodyPr/>
        <a:lstStyle/>
        <a:p>
          <a:endParaRPr lang="en-US"/>
        </a:p>
      </dgm:t>
    </dgm:pt>
    <dgm:pt modelId="{6B4661C4-C541-41E7-9A64-04A0B96A6535}" type="pres">
      <dgm:prSet presAssocID="{6EE3818A-7D3B-41E6-B4FD-B65BB7820E5D}" presName="sibTrans" presStyleLbl="sibTrans2D1" presStyleIdx="3" presStyleCnt="4" custScaleX="77791" custScaleY="74893"/>
      <dgm:spPr/>
      <dgm:t>
        <a:bodyPr/>
        <a:lstStyle/>
        <a:p>
          <a:endParaRPr lang="en-US"/>
        </a:p>
      </dgm:t>
    </dgm:pt>
    <dgm:pt modelId="{52980EAA-D387-4CFF-AB3F-3301F89DE59C}" type="pres">
      <dgm:prSet presAssocID="{6EE3818A-7D3B-41E6-B4FD-B65BB7820E5D}" presName="connectorText" presStyleLbl="sibTrans2D1" presStyleIdx="3" presStyleCnt="4"/>
      <dgm:spPr/>
      <dgm:t>
        <a:bodyPr/>
        <a:lstStyle/>
        <a:p>
          <a:endParaRPr lang="en-US"/>
        </a:p>
      </dgm:t>
    </dgm:pt>
    <dgm:pt modelId="{43D646E5-6F05-4CC7-AA79-DE2A45AB7592}" type="pres">
      <dgm:prSet presAssocID="{E31015F6-5210-4792-891E-7B3864C6528E}" presName="node" presStyleLbl="node1" presStyleIdx="4" presStyleCnt="5" custScaleX="174144" custScaleY="205185">
        <dgm:presLayoutVars>
          <dgm:bulletEnabled val="1"/>
        </dgm:presLayoutVars>
      </dgm:prSet>
      <dgm:spPr/>
      <dgm:t>
        <a:bodyPr/>
        <a:lstStyle/>
        <a:p>
          <a:endParaRPr lang="en-US"/>
        </a:p>
      </dgm:t>
    </dgm:pt>
  </dgm:ptLst>
  <dgm:cxnLst>
    <dgm:cxn modelId="{313B2E04-0CAD-41D8-99AC-086745EDE857}" srcId="{0594D84A-42A1-42C4-8177-FBE3960773AB}" destId="{78D55BDF-E31E-48BE-B168-564D15F24780}" srcOrd="0" destOrd="0" parTransId="{5D726A3A-C8CC-4DFA-9F15-7983FFE290E6}" sibTransId="{F9DD64D0-00FD-43D3-8352-072A8086553D}"/>
    <dgm:cxn modelId="{F8170183-AA63-482C-822C-D2B5BF52C27A}" type="presOf" srcId="{CC3AE647-5379-4592-BDDA-EAB71CF471BF}" destId="{D24E11B9-CF45-4793-95D8-326981C936C0}" srcOrd="0" destOrd="5" presId="urn:microsoft.com/office/officeart/2005/8/layout/process2"/>
    <dgm:cxn modelId="{25328A99-052D-4A89-AD65-7D0BF1A406EA}" type="presOf" srcId="{78D55BDF-E31E-48BE-B168-564D15F24780}" destId="{D24E11B9-CF45-4793-95D8-326981C936C0}" srcOrd="0" destOrd="1" presId="urn:microsoft.com/office/officeart/2005/8/layout/process2"/>
    <dgm:cxn modelId="{75741E77-69EE-47CF-82F5-881B66B0E698}" srcId="{277A6C76-8AD9-40FB-90FC-5C79FF4C1FBA}" destId="{B933EEFF-EDCC-4F72-8782-694800F97D8D}" srcOrd="2" destOrd="0" parTransId="{D7ABDB96-54CA-4221-8E46-B1EEF40142E4}" sibTransId="{0FD614A8-D8A0-4EBB-B300-87D06815D483}"/>
    <dgm:cxn modelId="{6A1595F1-0807-4B5E-851C-310FFB073195}" srcId="{76816401-C141-4F02-B7C2-494154CE1A78}" destId="{DBCD5D55-A8FB-4A7A-9770-B6CDA615BEB7}" srcOrd="0" destOrd="0" parTransId="{D63F8321-E730-4AFC-8F60-5E4854D0586C}" sibTransId="{0497504F-1925-4EF1-844E-6AD22141CE56}"/>
    <dgm:cxn modelId="{74148200-0874-4A9D-9860-86E913ECAA8F}" srcId="{6AE2128A-DBCE-41BE-9700-EBFB8F5F8DE3}" destId="{799081B8-F4A3-4847-823A-3D75A099AA0A}" srcOrd="2" destOrd="0" parTransId="{81398499-C6C1-4F44-8B83-A01897BD3A57}" sibTransId="{C952D3E4-ABF2-4519-A431-CE613C5909A7}"/>
    <dgm:cxn modelId="{D3E57CFF-135E-4FE9-AEC1-429D3E53DB83}" srcId="{6AE2128A-DBCE-41BE-9700-EBFB8F5F8DE3}" destId="{76816401-C141-4F02-B7C2-494154CE1A78}" srcOrd="1" destOrd="0" parTransId="{FC1C38B9-CD1E-48FD-8FCD-E67193D73C1E}" sibTransId="{E0618B9A-19A3-45F7-B57E-25FA5D6DD574}"/>
    <dgm:cxn modelId="{93B70C55-FBB7-439B-B2AD-2BEC1FF8A9AD}" type="presOf" srcId="{DD4DFF14-645B-451E-BDCF-CAD89024E9F0}" destId="{D24E11B9-CF45-4793-95D8-326981C936C0}" srcOrd="0" destOrd="3" presId="urn:microsoft.com/office/officeart/2005/8/layout/process2"/>
    <dgm:cxn modelId="{7F532EB7-4E77-4AE3-B331-E493B1F51700}" type="presOf" srcId="{E0618B9A-19A3-45F7-B57E-25FA5D6DD574}" destId="{06313661-3395-454E-ABF9-D652533D5038}" srcOrd="1" destOrd="0" presId="urn:microsoft.com/office/officeart/2005/8/layout/process2"/>
    <dgm:cxn modelId="{78BA9B11-339D-43E7-B4A6-EEE45B2BCDF9}" type="presOf" srcId="{CBCE8AEA-E190-4136-AEBD-DC25F5BE87E9}" destId="{99D54F0F-4B14-478D-91C6-5971F0A63514}" srcOrd="0" destOrd="2" presId="urn:microsoft.com/office/officeart/2005/8/layout/process2"/>
    <dgm:cxn modelId="{25A1BBF7-BC60-490A-AC0D-BE4656DEE5A6}" srcId="{E31015F6-5210-4792-891E-7B3864C6528E}" destId="{EFC4C7BA-F882-41A8-9366-BC78D1B93730}" srcOrd="0" destOrd="0" parTransId="{E952496B-7CBC-4642-8131-4F1289D0441D}" sibTransId="{F8236835-55DA-46B1-90EB-61A418312949}"/>
    <dgm:cxn modelId="{EEC8CE50-EB86-47F4-9ABB-2D12B7AD2EEF}" type="presOf" srcId="{D27586CA-EDC4-466D-9155-BB6E9F53BFAB}" destId="{C44DFB42-CBE2-4780-B831-E4B17E8792DF}" srcOrd="0" destOrd="2" presId="urn:microsoft.com/office/officeart/2005/8/layout/process2"/>
    <dgm:cxn modelId="{566B3E38-2EA6-4F27-96F7-4D4E24B1A01C}" srcId="{6AE2128A-DBCE-41BE-9700-EBFB8F5F8DE3}" destId="{E31015F6-5210-4792-891E-7B3864C6528E}" srcOrd="4" destOrd="0" parTransId="{80639D00-6DBB-4CCD-A3CC-1B10F9CE6DC7}" sibTransId="{D6C99002-254C-47E7-A41B-7A9590AF4114}"/>
    <dgm:cxn modelId="{95384E56-2B27-4CAA-BE71-B8C072A3217E}" type="presOf" srcId="{E31015F6-5210-4792-891E-7B3864C6528E}" destId="{43D646E5-6F05-4CC7-AA79-DE2A45AB7592}" srcOrd="0" destOrd="0" presId="urn:microsoft.com/office/officeart/2005/8/layout/process2"/>
    <dgm:cxn modelId="{6F157146-1182-4A8A-9ECF-C5E7591B3460}" type="presOf" srcId="{EFC4C7BA-F882-41A8-9366-BC78D1B93730}" destId="{43D646E5-6F05-4CC7-AA79-DE2A45AB7592}" srcOrd="0" destOrd="1" presId="urn:microsoft.com/office/officeart/2005/8/layout/process2"/>
    <dgm:cxn modelId="{D1D7D5D5-5BA3-474E-ADBC-02AD3D3FB762}" srcId="{0594D84A-42A1-42C4-8177-FBE3960773AB}" destId="{CF4F9016-1B61-4F4E-AC17-F03A0FEE0ECB}" srcOrd="1" destOrd="0" parTransId="{7CED1835-55A3-46C1-AD84-837687ACD9EE}" sibTransId="{FB451170-46D7-4139-8093-2AA744AD585C}"/>
    <dgm:cxn modelId="{A3F79C51-3F69-40E8-8432-BE13E0A1CE36}" type="presOf" srcId="{352FA51A-52EE-44FA-88A7-D5A9C9A9D80E}" destId="{C44DFB42-CBE2-4780-B831-E4B17E8792DF}" srcOrd="0" destOrd="3" presId="urn:microsoft.com/office/officeart/2005/8/layout/process2"/>
    <dgm:cxn modelId="{1AB630DB-4592-40C5-B335-1235D5F9B6B4}" type="presOf" srcId="{6EE3818A-7D3B-41E6-B4FD-B65BB7820E5D}" destId="{6B4661C4-C541-41E7-9A64-04A0B96A6535}" srcOrd="0" destOrd="0" presId="urn:microsoft.com/office/officeart/2005/8/layout/process2"/>
    <dgm:cxn modelId="{E042E435-C4A9-4732-ADAE-DCFD5A74D773}" srcId="{6AE2128A-DBCE-41BE-9700-EBFB8F5F8DE3}" destId="{0594D84A-42A1-42C4-8177-FBE3960773AB}" srcOrd="0" destOrd="0" parTransId="{D04194EF-7C1A-4876-9DAE-27A0B9CEFD96}" sibTransId="{B009C32D-B243-4326-A636-50EA003FF12C}"/>
    <dgm:cxn modelId="{5D21D720-D9BF-4CAF-BA19-C64499424F0A}" srcId="{E31015F6-5210-4792-891E-7B3864C6528E}" destId="{A955D324-8904-4DC3-8776-276935E86528}" srcOrd="2" destOrd="0" parTransId="{755A60BE-CCBC-40BE-833B-9F242C67E191}" sibTransId="{11D95CAE-DB72-4792-A1E0-6B05FFD2CB75}"/>
    <dgm:cxn modelId="{4EA9B79F-D784-404C-B4DF-E8DBFA5FA8CE}" srcId="{799081B8-F4A3-4847-823A-3D75A099AA0A}" destId="{C2C9DAF7-4A60-4F5D-822C-14B86819756A}" srcOrd="0" destOrd="0" parTransId="{43E5B458-C99B-4B84-A5DD-4FE55416E40B}" sibTransId="{57C96EBA-BDBB-4BF1-89CB-BE9386F1DD4E}"/>
    <dgm:cxn modelId="{9088A62F-4C45-4317-88F5-E07B12D75D20}" type="presOf" srcId="{DBCD5D55-A8FB-4A7A-9770-B6CDA615BEB7}" destId="{C2A2CE7A-F3F5-4C99-96DD-3DA25F3BC033}" srcOrd="0" destOrd="1" presId="urn:microsoft.com/office/officeart/2005/8/layout/process2"/>
    <dgm:cxn modelId="{E3388B6E-5905-48C2-9345-294A10DC77EC}" srcId="{0594D84A-42A1-42C4-8177-FBE3960773AB}" destId="{CC3AE647-5379-4592-BDDA-EAB71CF471BF}" srcOrd="4" destOrd="0" parTransId="{51352B6A-770D-4922-B0A9-7AAD56AA03CB}" sibTransId="{23B0B2BE-0C10-41C7-B2D4-4CCB5627C2DD}"/>
    <dgm:cxn modelId="{24DCD2F1-A95C-4771-9411-E1FB951528C2}" srcId="{277A6C76-8AD9-40FB-90FC-5C79FF4C1FBA}" destId="{25346309-1C6B-4726-8E3D-F3BB9A8F6F04}" srcOrd="0" destOrd="0" parTransId="{770A4306-0AC1-452D-8FEE-B8C1659F5249}" sibTransId="{A0357D33-F91A-426D-AF91-9C1E9562A82C}"/>
    <dgm:cxn modelId="{AD1AD46C-4CF3-44A2-BB98-57027A04584F}" type="presOf" srcId="{6AE2128A-DBCE-41BE-9700-EBFB8F5F8DE3}" destId="{6CCDBDD2-5964-4DC3-B5F8-BA62D684CB80}" srcOrd="0" destOrd="0" presId="urn:microsoft.com/office/officeart/2005/8/layout/process2"/>
    <dgm:cxn modelId="{5D083271-888E-43E6-88DA-5BE09EF78FE1}" type="presOf" srcId="{B933EEFF-EDCC-4F72-8782-694800F97D8D}" destId="{99D54F0F-4B14-478D-91C6-5971F0A63514}" srcOrd="0" destOrd="3" presId="urn:microsoft.com/office/officeart/2005/8/layout/process2"/>
    <dgm:cxn modelId="{BB215438-31B4-42D6-B1B4-439F4A55D6FA}" type="presOf" srcId="{277A6C76-8AD9-40FB-90FC-5C79FF4C1FBA}" destId="{99D54F0F-4B14-478D-91C6-5971F0A63514}" srcOrd="0" destOrd="0" presId="urn:microsoft.com/office/officeart/2005/8/layout/process2"/>
    <dgm:cxn modelId="{0B5EBFA2-6085-4D11-9D07-99EDBACFAFC8}" srcId="{277A6C76-8AD9-40FB-90FC-5C79FF4C1FBA}" destId="{CBCE8AEA-E190-4136-AEBD-DC25F5BE87E9}" srcOrd="1" destOrd="0" parTransId="{26019BB0-98DE-476D-9E01-BF50ADA65447}" sibTransId="{00229F1E-D4E0-4373-A36F-27B159D97EBA}"/>
    <dgm:cxn modelId="{F2828A63-845F-498D-B746-9013E129E9F6}" srcId="{0594D84A-42A1-42C4-8177-FBE3960773AB}" destId="{DD4DFF14-645B-451E-BDCF-CAD89024E9F0}" srcOrd="2" destOrd="0" parTransId="{D2D6DC70-4BE2-425D-8E1F-679081B06BA3}" sibTransId="{7142B263-32FD-4D51-A7AC-F30A1CE9320E}"/>
    <dgm:cxn modelId="{902AE2E1-7D74-490E-959D-8BE3C06E8AEC}" type="presOf" srcId="{25346309-1C6B-4726-8E3D-F3BB9A8F6F04}" destId="{99D54F0F-4B14-478D-91C6-5971F0A63514}" srcOrd="0" destOrd="1" presId="urn:microsoft.com/office/officeart/2005/8/layout/process2"/>
    <dgm:cxn modelId="{7BFBD964-01CB-4DA1-A775-35D30124A696}" type="presOf" srcId="{6EE3818A-7D3B-41E6-B4FD-B65BB7820E5D}" destId="{52980EAA-D387-4CFF-AB3F-3301F89DE59C}" srcOrd="1" destOrd="0" presId="urn:microsoft.com/office/officeart/2005/8/layout/process2"/>
    <dgm:cxn modelId="{B53C33B4-798C-4B33-B4E1-042AA71AA9F4}" type="presOf" srcId="{C2C9DAF7-4A60-4F5D-822C-14B86819756A}" destId="{C44DFB42-CBE2-4780-B831-E4B17E8792DF}" srcOrd="0" destOrd="1" presId="urn:microsoft.com/office/officeart/2005/8/layout/process2"/>
    <dgm:cxn modelId="{68269D85-63F5-41B4-A1D7-50C4F623D8DC}" type="presOf" srcId="{799081B8-F4A3-4847-823A-3D75A099AA0A}" destId="{C44DFB42-CBE2-4780-B831-E4B17E8792DF}" srcOrd="0" destOrd="0" presId="urn:microsoft.com/office/officeart/2005/8/layout/process2"/>
    <dgm:cxn modelId="{552A9285-A947-49A4-A9D7-B0AFFF14F4FE}" srcId="{76816401-C141-4F02-B7C2-494154CE1A78}" destId="{DA4B4360-B447-40BE-92AE-716E9B0A961B}" srcOrd="1" destOrd="0" parTransId="{5929D7F0-4EA5-469A-A9F7-5060B5F19316}" sibTransId="{08E54695-A653-4DE9-B090-84ECBADC750B}"/>
    <dgm:cxn modelId="{1004D462-42C8-4FDB-AA9D-B279FB4DAE39}" type="presOf" srcId="{A955D324-8904-4DC3-8776-276935E86528}" destId="{43D646E5-6F05-4CC7-AA79-DE2A45AB7592}" srcOrd="0" destOrd="3" presId="urn:microsoft.com/office/officeart/2005/8/layout/process2"/>
    <dgm:cxn modelId="{D026FC66-A855-4CF1-866B-DD9D8B24E19E}" type="presOf" srcId="{DA4B4360-B447-40BE-92AE-716E9B0A961B}" destId="{C2A2CE7A-F3F5-4C99-96DD-3DA25F3BC033}" srcOrd="0" destOrd="2" presId="urn:microsoft.com/office/officeart/2005/8/layout/process2"/>
    <dgm:cxn modelId="{3855A4D9-4AB1-4D4F-816A-D4791756D604}" type="presOf" srcId="{C952D3E4-ABF2-4519-A431-CE613C5909A7}" destId="{B6216E51-D6F5-429C-968F-BCE1CF920668}" srcOrd="0" destOrd="0" presId="urn:microsoft.com/office/officeart/2005/8/layout/process2"/>
    <dgm:cxn modelId="{03B28AD1-215D-4315-A88B-D68B52E46BF9}" srcId="{0594D84A-42A1-42C4-8177-FBE3960773AB}" destId="{93353E60-A133-4864-A5D7-99D3C716873B}" srcOrd="3" destOrd="0" parTransId="{2B4DB191-C74A-4F18-9723-A4578774E9BB}" sibTransId="{223EB83D-DE43-4474-9B7C-BADCDC642CDD}"/>
    <dgm:cxn modelId="{2E8801AC-308F-4252-8273-781AAF2FF8C0}" srcId="{E31015F6-5210-4792-891E-7B3864C6528E}" destId="{1026FED1-AA94-4D4F-9AA9-C905B95A385F}" srcOrd="1" destOrd="0" parTransId="{5CA25169-EC62-4D23-AAB5-D6F45DDA7C95}" sibTransId="{36D31BE9-CBE1-4109-AFEA-A8689CF650EA}"/>
    <dgm:cxn modelId="{6E44C330-FF75-4993-9E16-B0811C4EFAD3}" srcId="{799081B8-F4A3-4847-823A-3D75A099AA0A}" destId="{352FA51A-52EE-44FA-88A7-D5A9C9A9D80E}" srcOrd="2" destOrd="0" parTransId="{81C3C68D-1792-4743-9433-49B060780664}" sibTransId="{4155C994-7269-474A-8C9D-6057D0AB1429}"/>
    <dgm:cxn modelId="{A5028191-5A36-4A20-82DA-85BD8C1EF54D}" srcId="{799081B8-F4A3-4847-823A-3D75A099AA0A}" destId="{D27586CA-EDC4-466D-9155-BB6E9F53BFAB}" srcOrd="1" destOrd="0" parTransId="{245C196B-8E46-4004-8626-88004C1B5C7D}" sibTransId="{E41E0FB6-E36F-4E8B-8541-FEB561687716}"/>
    <dgm:cxn modelId="{53C92C1F-EE15-4218-9397-9B22E110CABF}" type="presOf" srcId="{1026FED1-AA94-4D4F-9AA9-C905B95A385F}" destId="{43D646E5-6F05-4CC7-AA79-DE2A45AB7592}" srcOrd="0" destOrd="2" presId="urn:microsoft.com/office/officeart/2005/8/layout/process2"/>
    <dgm:cxn modelId="{272ECA47-0C0F-4591-826C-3F7926E4C220}" type="presOf" srcId="{CF4F9016-1B61-4F4E-AC17-F03A0FEE0ECB}" destId="{D24E11B9-CF45-4793-95D8-326981C936C0}" srcOrd="0" destOrd="2" presId="urn:microsoft.com/office/officeart/2005/8/layout/process2"/>
    <dgm:cxn modelId="{F04D9D36-415A-48BF-A70F-E3E9966744A2}" type="presOf" srcId="{C952D3E4-ABF2-4519-A431-CE613C5909A7}" destId="{B21D7EB2-9CA2-4694-BEF1-D44158F1D230}" srcOrd="1" destOrd="0" presId="urn:microsoft.com/office/officeart/2005/8/layout/process2"/>
    <dgm:cxn modelId="{31A62905-5AA7-42C2-93C4-8FF826CE5916}" srcId="{6AE2128A-DBCE-41BE-9700-EBFB8F5F8DE3}" destId="{277A6C76-8AD9-40FB-90FC-5C79FF4C1FBA}" srcOrd="3" destOrd="0" parTransId="{1CDF60B7-B098-40C5-963D-1463B53BD615}" sibTransId="{6EE3818A-7D3B-41E6-B4FD-B65BB7820E5D}"/>
    <dgm:cxn modelId="{9263C0F6-84C8-4E6E-81CB-97875C8AB7D1}" type="presOf" srcId="{E0618B9A-19A3-45F7-B57E-25FA5D6DD574}" destId="{CADF64BB-ED81-4A16-A69F-D6E272CE9DC5}" srcOrd="0" destOrd="0" presId="urn:microsoft.com/office/officeart/2005/8/layout/process2"/>
    <dgm:cxn modelId="{FAB86819-68FD-47F1-BD2C-3939F888C107}" type="presOf" srcId="{93353E60-A133-4864-A5D7-99D3C716873B}" destId="{D24E11B9-CF45-4793-95D8-326981C936C0}" srcOrd="0" destOrd="4" presId="urn:microsoft.com/office/officeart/2005/8/layout/process2"/>
    <dgm:cxn modelId="{CA8C46A5-89D9-4E5A-B357-584EB61AD95B}" type="presOf" srcId="{B009C32D-B243-4326-A636-50EA003FF12C}" destId="{AD481DEA-8E18-45B4-A2FC-00F329E7D5A1}" srcOrd="0" destOrd="0" presId="urn:microsoft.com/office/officeart/2005/8/layout/process2"/>
    <dgm:cxn modelId="{6C3CC614-5925-4E1A-B23C-23D610CA0F8B}" type="presOf" srcId="{76816401-C141-4F02-B7C2-494154CE1A78}" destId="{C2A2CE7A-F3F5-4C99-96DD-3DA25F3BC033}" srcOrd="0" destOrd="0" presId="urn:microsoft.com/office/officeart/2005/8/layout/process2"/>
    <dgm:cxn modelId="{3383F25F-6306-4C84-BC61-85BA961189EB}" type="presOf" srcId="{0594D84A-42A1-42C4-8177-FBE3960773AB}" destId="{D24E11B9-CF45-4793-95D8-326981C936C0}" srcOrd="0" destOrd="0" presId="urn:microsoft.com/office/officeart/2005/8/layout/process2"/>
    <dgm:cxn modelId="{96B1FC0B-5514-4FFA-BBFB-FF6A45B2DB71}" type="presOf" srcId="{B009C32D-B243-4326-A636-50EA003FF12C}" destId="{CD6C61F3-54E6-4823-B6A7-39ED3F7F8E5B}" srcOrd="1" destOrd="0" presId="urn:microsoft.com/office/officeart/2005/8/layout/process2"/>
    <dgm:cxn modelId="{222CE056-0D41-4F1D-A1F1-C727FFB208EE}" type="presParOf" srcId="{6CCDBDD2-5964-4DC3-B5F8-BA62D684CB80}" destId="{D24E11B9-CF45-4793-95D8-326981C936C0}" srcOrd="0" destOrd="0" presId="urn:microsoft.com/office/officeart/2005/8/layout/process2"/>
    <dgm:cxn modelId="{C018E478-13E7-4C46-8215-58938E0A10D3}" type="presParOf" srcId="{6CCDBDD2-5964-4DC3-B5F8-BA62D684CB80}" destId="{AD481DEA-8E18-45B4-A2FC-00F329E7D5A1}" srcOrd="1" destOrd="0" presId="urn:microsoft.com/office/officeart/2005/8/layout/process2"/>
    <dgm:cxn modelId="{D19ADDA3-945F-483D-BD7C-95D7AC11E13B}" type="presParOf" srcId="{AD481DEA-8E18-45B4-A2FC-00F329E7D5A1}" destId="{CD6C61F3-54E6-4823-B6A7-39ED3F7F8E5B}" srcOrd="0" destOrd="0" presId="urn:microsoft.com/office/officeart/2005/8/layout/process2"/>
    <dgm:cxn modelId="{DB92A6B6-EDDF-4210-AD49-72BFA317B6AD}" type="presParOf" srcId="{6CCDBDD2-5964-4DC3-B5F8-BA62D684CB80}" destId="{C2A2CE7A-F3F5-4C99-96DD-3DA25F3BC033}" srcOrd="2" destOrd="0" presId="urn:microsoft.com/office/officeart/2005/8/layout/process2"/>
    <dgm:cxn modelId="{CD6C25E4-4ED4-4D03-B3AD-0C00E32DF6CF}" type="presParOf" srcId="{6CCDBDD2-5964-4DC3-B5F8-BA62D684CB80}" destId="{CADF64BB-ED81-4A16-A69F-D6E272CE9DC5}" srcOrd="3" destOrd="0" presId="urn:microsoft.com/office/officeart/2005/8/layout/process2"/>
    <dgm:cxn modelId="{727DD003-6EF9-40FA-8DE8-2BCFD96478A7}" type="presParOf" srcId="{CADF64BB-ED81-4A16-A69F-D6E272CE9DC5}" destId="{06313661-3395-454E-ABF9-D652533D5038}" srcOrd="0" destOrd="0" presId="urn:microsoft.com/office/officeart/2005/8/layout/process2"/>
    <dgm:cxn modelId="{A5B9DE43-C920-45AD-AE4E-370A826E3036}" type="presParOf" srcId="{6CCDBDD2-5964-4DC3-B5F8-BA62D684CB80}" destId="{C44DFB42-CBE2-4780-B831-E4B17E8792DF}" srcOrd="4" destOrd="0" presId="urn:microsoft.com/office/officeart/2005/8/layout/process2"/>
    <dgm:cxn modelId="{E7F6FC5C-DD86-4CD0-BC03-9858A1A9B576}" type="presParOf" srcId="{6CCDBDD2-5964-4DC3-B5F8-BA62D684CB80}" destId="{B6216E51-D6F5-429C-968F-BCE1CF920668}" srcOrd="5" destOrd="0" presId="urn:microsoft.com/office/officeart/2005/8/layout/process2"/>
    <dgm:cxn modelId="{06B5A0FC-4E1E-44F3-ABDE-95A6F0913194}" type="presParOf" srcId="{B6216E51-D6F5-429C-968F-BCE1CF920668}" destId="{B21D7EB2-9CA2-4694-BEF1-D44158F1D230}" srcOrd="0" destOrd="0" presId="urn:microsoft.com/office/officeart/2005/8/layout/process2"/>
    <dgm:cxn modelId="{248220DD-E0E0-48C9-A3E6-7A51F7810105}" type="presParOf" srcId="{6CCDBDD2-5964-4DC3-B5F8-BA62D684CB80}" destId="{99D54F0F-4B14-478D-91C6-5971F0A63514}" srcOrd="6" destOrd="0" presId="urn:microsoft.com/office/officeart/2005/8/layout/process2"/>
    <dgm:cxn modelId="{9E2AD696-C867-4004-BCD4-33D556AEE844}" type="presParOf" srcId="{6CCDBDD2-5964-4DC3-B5F8-BA62D684CB80}" destId="{6B4661C4-C541-41E7-9A64-04A0B96A6535}" srcOrd="7" destOrd="0" presId="urn:microsoft.com/office/officeart/2005/8/layout/process2"/>
    <dgm:cxn modelId="{B15AE9BE-220F-41BD-BAAB-52DB17DC58C4}" type="presParOf" srcId="{6B4661C4-C541-41E7-9A64-04A0B96A6535}" destId="{52980EAA-D387-4CFF-AB3F-3301F89DE59C}" srcOrd="0" destOrd="0" presId="urn:microsoft.com/office/officeart/2005/8/layout/process2"/>
    <dgm:cxn modelId="{E5B811BF-9257-4555-9C16-442679979414}" type="presParOf" srcId="{6CCDBDD2-5964-4DC3-B5F8-BA62D684CB80}" destId="{43D646E5-6F05-4CC7-AA79-DE2A45AB7592}" srcOrd="8" destOrd="0" presId="urn:microsoft.com/office/officeart/2005/8/layout/process2"/>
  </dgm:cxnLst>
  <dgm:bg/>
  <dgm:whole>
    <a:ln w="19050"/>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11B9-CF45-4793-95D8-326981C936C0}">
      <dsp:nvSpPr>
        <dsp:cNvPr id="0" name=""/>
        <dsp:cNvSpPr/>
      </dsp:nvSpPr>
      <dsp:spPr>
        <a:xfrm>
          <a:off x="0" y="7553"/>
          <a:ext cx="6568440" cy="2608806"/>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rtlCol="0" anchor="ctr" anchorCtr="0">
          <a:noAutofit/>
        </a:bodyPr>
        <a:lstStyle/>
        <a:p>
          <a:pPr lvl="0" algn="l" defTabSz="400050" rtl="0">
            <a:lnSpc>
              <a:spcPts val="1600"/>
            </a:lnSpc>
            <a:spcBef>
              <a:spcPct val="0"/>
            </a:spcBef>
            <a:spcAft>
              <a:spcPts val="600"/>
            </a:spcAft>
          </a:pPr>
          <a:r>
            <a:rPr lang="bn-bd" sz="900" b="1" kern="1200" dirty="0">
              <a:solidFill>
                <a:schemeClr val="tx1"/>
              </a:solidFill>
              <a:effectLst/>
              <a:latin typeface="+mn-lt"/>
              <a:ea typeface="Calibri" panose="020F0502020204030204" pitchFamily="34" charset="0"/>
              <a:cs typeface="Times New Roman" panose="02020603050405020304" pitchFamily="18" charset="0"/>
            </a:rPr>
            <a:t>PMRT তথ্য গ্রহণ করা </a:t>
          </a:r>
          <a:endParaRPr lang="en-US" sz="900" b="1"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bn-bd" sz="900" kern="1200" dirty="0">
              <a:solidFill>
                <a:schemeClr val="tx1"/>
              </a:solidFill>
              <a:latin typeface="+mn-lt"/>
            </a:rPr>
            <a:t> আপনার আপনার বিশেষ পরিচিত ব্যক্তি কে তা আপনাকে জানানো হবে এবং প্রিয়জনের বিয়োগ জনিত শোকের পরিচর্যা সম্পর্কে তথ্য দেওয়া হবে।</a:t>
          </a:r>
          <a:endParaRPr lang="en-US" sz="900"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bn-bd" sz="900" kern="1200" dirty="0">
              <a:solidFill>
                <a:schemeClr val="tx1"/>
              </a:solidFill>
              <a:effectLst/>
              <a:latin typeface="+mn-lt"/>
              <a:ea typeface="Calibri" panose="020F0502020204030204" pitchFamily="34" charset="0"/>
              <a:cs typeface="Times New Roman" panose="02020603050405020304" pitchFamily="18" charset="0"/>
            </a:rPr>
            <a:t> আপনাকে একটি ফিডব্যাক ফর্ম সহ PMRT সম্পর্কে লিখিত তথ্য দেওয়া উচিত এবং আপনার পরিচর্যা এবং আপনার শিশুর পরিচর্যা সম্পর্কে কীভাবে প্রতিক্রিয়া প্রদান করবেন সে সম্পর্কে বিশদ বিবরণ দেওয়া উচিত। </a:t>
          </a:r>
          <a:r>
            <a:rPr lang="bn-bd" sz="900" kern="1200" dirty="0">
              <a:solidFill>
                <a:schemeClr val="tx1"/>
              </a:solidFill>
              <a:effectLst/>
              <a:latin typeface="+mn-lt"/>
              <a:cs typeface="Times New Roman" panose="02020603050405020304" pitchFamily="18" charset="0"/>
            </a:rPr>
            <a:t>এটি ডাকযোগে বা ইমেইলের মাধ্যমে আসতে পারে।</a:t>
          </a:r>
          <a:endParaRPr lang="en-US" sz="900"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bn-bd" sz="900" kern="1200">
              <a:solidFill>
                <a:schemeClr val="tx1"/>
              </a:solidFill>
              <a:effectLst/>
              <a:latin typeface="+mn-lt"/>
              <a:ea typeface="Calibri" panose="020F0502020204030204" pitchFamily="34" charset="0"/>
              <a:cs typeface="Times New Roman" panose="02020603050405020304" pitchFamily="18" charset="0"/>
            </a:rPr>
            <a:t> আপনি কি পছন্দ করেন তার উপর নির্ভর করে আপনি আপনার মূল পরিচিতির সাথে ইমেইলের মাধ্যমে, ফোনের মাধ্যমে বা মুখোমুখি কথা বলতে পারেন। আপনি যদি না চান তাহলে আপনাকে কোনো প্রতিক্রিয়া প্রদান করতে হবে বা কোনো প্রশ্ন জিজ্ঞাসা করতে হবে না।</a:t>
          </a:r>
          <a:endParaRPr lang="en-US" sz="900" kern="1200" dirty="0">
            <a:solidFill>
              <a:schemeClr val="tx1"/>
            </a:solidFill>
            <a:latin typeface="+mn-lt"/>
          </a:endParaRPr>
        </a:p>
        <a:p>
          <a:pPr marL="0" lvl="0" indent="0" algn="l" defTabSz="914400" rtl="0">
            <a:lnSpc>
              <a:spcPts val="1600"/>
            </a:lnSpc>
            <a:spcBef>
              <a:spcPct val="0"/>
            </a:spcBef>
            <a:spcAft>
              <a:spcPts val="600"/>
            </a:spcAft>
            <a:buChar char="••"/>
          </a:pPr>
          <a:r>
            <a:rPr lang="bn-bd" sz="900" kern="1200" dirty="0">
              <a:solidFill>
                <a:schemeClr val="tx1"/>
              </a:solidFill>
              <a:effectLst/>
              <a:latin typeface="+mn-lt"/>
              <a:ea typeface="Calibri" panose="020F0502020204030204" pitchFamily="34" charset="0"/>
              <a:cs typeface="Times New Roman" panose="02020603050405020304" pitchFamily="18" charset="0"/>
            </a:rPr>
            <a:t> আপনার প্রতিক্রিয়া PMRT সভায় পর্যালোচনা করা হবে। আপদকালীন কিছু ঘটলে তা সুরক্ষা দলের দায়িত্বে দেওয়া হবে। আপনি যদি কোনো প্রতিক্রিয়া না দেওয়ার সিদ্ধান্ত নিয়ে থাকেন তবে সেই টিমকে তা জানানো হবে।</a:t>
          </a:r>
          <a:endParaRPr lang="en-US" sz="900" kern="1200" dirty="0">
            <a:solidFill>
              <a:schemeClr val="tx1"/>
            </a:solidFill>
            <a:latin typeface="+mn-lt"/>
          </a:endParaRPr>
        </a:p>
        <a:p>
          <a:pPr marL="0" lvl="0" indent="0" algn="l" defTabSz="914400" rtl="0">
            <a:lnSpc>
              <a:spcPts val="1600"/>
            </a:lnSpc>
            <a:spcBef>
              <a:spcPct val="0"/>
            </a:spcBef>
            <a:spcAft>
              <a:spcPts val="600"/>
            </a:spcAft>
            <a:buChar char="••"/>
          </a:pPr>
          <a:r>
            <a:rPr lang="bn-bd" sz="900" kern="1200" dirty="0">
              <a:solidFill>
                <a:schemeClr val="tx1"/>
              </a:solidFill>
              <a:effectLst/>
              <a:latin typeface="+mn-lt"/>
              <a:ea typeface="Calibri" panose="020F0502020204030204" pitchFamily="34" charset="0"/>
              <a:cs typeface="Times New Roman" panose="02020603050405020304" pitchFamily="18" charset="0"/>
            </a:rPr>
            <a:t> আপনার বিশেষ পরিচিত ব্যক্তি যোগাযোগ রাখবেন এবং PMRT-এর অগ্রগতি এবং সময়কাল সম্পর্কে আপনাকে জানাবেন যদি না আপনি সেগুলি করতে বারণ করেন। আপনি যদি চান তাহলে আপনি সবসময়ই পরে যোগাযোগ করতে পারেন। </a:t>
          </a:r>
          <a:endParaRPr lang="en-US" sz="900" kern="1200" dirty="0">
            <a:solidFill>
              <a:schemeClr val="tx1"/>
            </a:solidFill>
            <a:latin typeface="+mn-lt"/>
          </a:endParaRPr>
        </a:p>
      </dsp:txBody>
      <dsp:txXfrm>
        <a:off x="76409" y="83962"/>
        <a:ext cx="6415622" cy="2455988"/>
      </dsp:txXfrm>
    </dsp:sp>
    <dsp:sp modelId="{AD481DEA-8E18-45B4-A2FC-00F329E7D5A1}">
      <dsp:nvSpPr>
        <dsp:cNvPr id="0" name=""/>
        <dsp:cNvSpPr/>
      </dsp:nvSpPr>
      <dsp:spPr>
        <a:xfrm rot="5400000">
          <a:off x="3133822" y="2700387"/>
          <a:ext cx="300795" cy="347507"/>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9967" y="2723743"/>
        <a:ext cx="208505" cy="210557"/>
      </dsp:txXfrm>
    </dsp:sp>
    <dsp:sp modelId="{C2A2CE7A-F3F5-4C99-96DD-3DA25F3BC033}">
      <dsp:nvSpPr>
        <dsp:cNvPr id="0" name=""/>
        <dsp:cNvSpPr/>
      </dsp:nvSpPr>
      <dsp:spPr>
        <a:xfrm>
          <a:off x="0" y="3131922"/>
          <a:ext cx="6568440" cy="1307857"/>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rtlCol="0" anchor="ctr" anchorCtr="0">
          <a:noAutofit/>
        </a:bodyPr>
        <a:lstStyle/>
        <a:p>
          <a:pPr lvl="0" algn="l" defTabSz="444500" rtl="0">
            <a:lnSpc>
              <a:spcPts val="1600"/>
            </a:lnSpc>
            <a:spcBef>
              <a:spcPct val="0"/>
            </a:spcBef>
            <a:spcAft>
              <a:spcPts val="600"/>
            </a:spcAft>
          </a:pPr>
          <a:r>
            <a:rPr lang="bn-bd" sz="900" b="1" kern="1200">
              <a:solidFill>
                <a:schemeClr val="tx1"/>
              </a:solidFill>
              <a:effectLst/>
              <a:latin typeface="+mn-lt"/>
              <a:ea typeface="Calibri" panose="020F0502020204030204" pitchFamily="34" charset="0"/>
              <a:cs typeface="Times New Roman" panose="02020603050405020304" pitchFamily="18" charset="0"/>
            </a:rPr>
            <a:t>PMRT পর্যালোচনা সভা সংঘটিত করা</a:t>
          </a:r>
          <a:endParaRPr lang="en-US" sz="900" b="1"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bn-bd" sz="900" kern="1200" dirty="0">
              <a:solidFill>
                <a:schemeClr val="tx1"/>
              </a:solidFill>
              <a:effectLst/>
              <a:latin typeface="+mn-lt"/>
              <a:ea typeface="Calibri" panose="020F0502020204030204" pitchFamily="34" charset="0"/>
              <a:cs typeface="Times New Roman" panose="02020603050405020304" pitchFamily="18" charset="0"/>
            </a:rPr>
            <a:t> স্বাস্থ্যসেবা কর্মীরা পরিচর্যা পর্যালোচনা করতে মিলিত হবেন। একজন বহিরাগত পর্যালোচককেও আমন্ত্রণ জানানো হতে পারে। একাধিক পর্যালোচনা বৈঠকের প্রয়োজন হতে পারে। </a:t>
          </a:r>
          <a:endParaRPr lang="en-US" sz="900"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bn-bd" sz="900" kern="1200">
              <a:solidFill>
                <a:schemeClr val="tx1"/>
              </a:solidFill>
              <a:effectLst/>
              <a:latin typeface="+mn-lt"/>
              <a:ea typeface="Calibri" panose="020F0502020204030204" pitchFamily="34" charset="0"/>
              <a:cs typeface="Times New Roman" panose="02020603050405020304" pitchFamily="18" charset="0"/>
            </a:rPr>
            <a:t> আপনার প্রশ্ন, উদ্বেগ, এবং প্রতিক্রিয়া নিয়ে আলোচনা করা হবে এবং PMRT সিস্টেমে ইনপুট দেওয়া হবে এবং রিপোর্ট করা হবে। আপনি যদি কোনো প্রশ্ন করতে চান, সেগুলির উত্তর দেওয়া হবে। </a:t>
          </a:r>
          <a:endParaRPr lang="en-US" sz="900" kern="1200" dirty="0">
            <a:solidFill>
              <a:schemeClr val="tx1"/>
            </a:solidFill>
            <a:latin typeface="+mn-lt"/>
          </a:endParaRPr>
        </a:p>
      </dsp:txBody>
      <dsp:txXfrm>
        <a:off x="38306" y="3170228"/>
        <a:ext cx="6491828" cy="1231245"/>
      </dsp:txXfrm>
    </dsp:sp>
    <dsp:sp modelId="{CADF64BB-ED81-4A16-A69F-D6E272CE9DC5}">
      <dsp:nvSpPr>
        <dsp:cNvPr id="0" name=""/>
        <dsp:cNvSpPr/>
      </dsp:nvSpPr>
      <dsp:spPr>
        <a:xfrm rot="5400000">
          <a:off x="3133822" y="4523806"/>
          <a:ext cx="300795" cy="347507"/>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9967" y="4547162"/>
        <a:ext cx="208505" cy="210557"/>
      </dsp:txXfrm>
    </dsp:sp>
    <dsp:sp modelId="{C44DFB42-CBE2-4780-B831-E4B17E8792DF}">
      <dsp:nvSpPr>
        <dsp:cNvPr id="0" name=""/>
        <dsp:cNvSpPr/>
      </dsp:nvSpPr>
      <dsp:spPr>
        <a:xfrm>
          <a:off x="0" y="4955342"/>
          <a:ext cx="6568440" cy="1414455"/>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rtlCol="0" anchor="ctr" anchorCtr="0">
          <a:noAutofit/>
        </a:bodyPr>
        <a:lstStyle/>
        <a:p>
          <a:pPr lvl="0" algn="l" defTabSz="511175" rtl="0">
            <a:lnSpc>
              <a:spcPts val="1600"/>
            </a:lnSpc>
            <a:spcBef>
              <a:spcPct val="0"/>
            </a:spcBef>
            <a:spcAft>
              <a:spcPts val="600"/>
            </a:spcAft>
          </a:pPr>
          <a:r>
            <a:rPr lang="bn-bd" sz="900" b="1" kern="1200" dirty="0">
              <a:solidFill>
                <a:schemeClr val="tx1"/>
              </a:solidFill>
              <a:effectLst/>
              <a:latin typeface="+mn-lt"/>
              <a:ea typeface="Calibri" panose="020F0502020204030204" pitchFamily="34" charset="0"/>
              <a:cs typeface="Times New Roman" panose="02020603050405020304" pitchFamily="18" charset="0"/>
            </a:rPr>
            <a:t>PMRT রিপোর্টের খসড়া গঠন করা</a:t>
          </a:r>
          <a:endParaRPr lang="en-US" sz="900" b="1" kern="1200" dirty="0">
            <a:solidFill>
              <a:schemeClr val="tx1"/>
            </a:solidFill>
            <a:latin typeface="+mn-lt"/>
          </a:endParaRPr>
        </a:p>
        <a:p>
          <a:pPr marL="57150" lvl="1" indent="0" algn="l" defTabSz="511175" rtl="0">
            <a:lnSpc>
              <a:spcPts val="1600"/>
            </a:lnSpc>
            <a:spcBef>
              <a:spcPct val="0"/>
            </a:spcBef>
            <a:spcAft>
              <a:spcPts val="600"/>
            </a:spcAft>
            <a:buChar char="••"/>
          </a:pPr>
          <a:r>
            <a:rPr lang="bn-bd" sz="900" kern="1200" dirty="0">
              <a:solidFill>
                <a:schemeClr val="tx1"/>
              </a:solidFill>
              <a:effectLst/>
              <a:latin typeface="+mn-lt"/>
              <a:ea typeface="Calibri" panose="020F0502020204030204" pitchFamily="34" charset="0"/>
              <a:cs typeface="Times New Roman" panose="02020603050405020304" pitchFamily="18" charset="0"/>
            </a:rPr>
            <a:t> পরিচর্যায় যে পরিবর্তনগুলি পাওয়া গেছে তার জন্য যেকোনো ক্রিয়া সম্পন্ন করার জন্য এবং যেখানে প্রয়োজন সেখানে পরিবর্তন করার জন্য কর্মীদের যেন সহযোগ থাকে তা নিশ্চিত করার জন্য পরিকল্পনা করা হয়।</a:t>
          </a:r>
          <a:endParaRPr lang="en-US" sz="900" kern="1200" dirty="0">
            <a:solidFill>
              <a:schemeClr val="tx1"/>
            </a:solidFill>
            <a:latin typeface="+mn-lt"/>
          </a:endParaRPr>
        </a:p>
        <a:p>
          <a:pPr marL="57150" lvl="1" indent="0" algn="l" defTabSz="511175" rtl="0">
            <a:lnSpc>
              <a:spcPts val="1600"/>
            </a:lnSpc>
            <a:spcBef>
              <a:spcPct val="0"/>
            </a:spcBef>
            <a:spcAft>
              <a:spcPts val="600"/>
            </a:spcAft>
            <a:buChar char="••"/>
          </a:pPr>
          <a:r>
            <a:rPr lang="bn-bd" sz="900" kern="1200">
              <a:solidFill>
                <a:schemeClr val="tx1"/>
              </a:solidFill>
              <a:effectLst/>
              <a:latin typeface="+mn-lt"/>
              <a:ea typeface="Calibri" panose="020F0502020204030204" pitchFamily="34" charset="0"/>
              <a:cs typeface="Times New Roman" panose="02020603050405020304" pitchFamily="18" charset="0"/>
            </a:rPr>
            <a:t> </a:t>
          </a:r>
          <a:r>
            <a:rPr lang="bn-bd" sz="900" kern="1200">
              <a:solidFill>
                <a:schemeClr val="tx1"/>
              </a:solidFill>
              <a:effectLst/>
              <a:latin typeface="+mn-lt"/>
              <a:cs typeface="Times New Roman" panose="02020603050405020304" pitchFamily="18" charset="0"/>
            </a:rPr>
            <a:t>ভবিষ্যত মা, শিশু এবং পরিবারের পরিচর্যার উন্নতির জন্য যেকোনো ফলাফল স্বাস্থ্যসেবা কর্মীদের সাথে শেয়ার করা হবে এবং উপযুক্ত হলে গুণমান এবং সুরক্ষা দলকে জানানো হবে। </a:t>
          </a:r>
          <a:endParaRPr lang="en-US" sz="900" kern="1200" dirty="0">
            <a:solidFill>
              <a:schemeClr val="tx1"/>
            </a:solidFill>
            <a:latin typeface="+mn-lt"/>
          </a:endParaRPr>
        </a:p>
        <a:p>
          <a:pPr marL="57150" lvl="1" indent="0" algn="l" defTabSz="511175" rtl="0">
            <a:lnSpc>
              <a:spcPts val="1600"/>
            </a:lnSpc>
            <a:spcBef>
              <a:spcPct val="0"/>
            </a:spcBef>
            <a:spcAft>
              <a:spcPts val="600"/>
            </a:spcAft>
            <a:buChar char="••"/>
          </a:pPr>
          <a:r>
            <a:rPr lang="bn-bd" sz="900" kern="1200" dirty="0">
              <a:solidFill>
                <a:schemeClr val="tx1"/>
              </a:solidFill>
              <a:effectLst/>
              <a:latin typeface="+mn-lt"/>
              <a:ea typeface="Calibri" panose="020F0502020204030204" pitchFamily="34" charset="0"/>
              <a:cs typeface="Times New Roman" panose="02020603050405020304" pitchFamily="18" charset="0"/>
            </a:rPr>
            <a:t> পর্যালোচনার ফলাফলের উপর নির্ভর করে নির্দেশিকা এবং প্রক্রিয়াগুলি পরিবর্তিত হতে পারে।</a:t>
          </a:r>
          <a:endParaRPr lang="en-US" sz="900" strike="sngStrike" kern="1200" dirty="0">
            <a:solidFill>
              <a:schemeClr val="tx1"/>
            </a:solidFill>
            <a:latin typeface="+mn-lt"/>
          </a:endParaRPr>
        </a:p>
      </dsp:txBody>
      <dsp:txXfrm>
        <a:off x="41428" y="4996770"/>
        <a:ext cx="6485584" cy="1331599"/>
      </dsp:txXfrm>
    </dsp:sp>
    <dsp:sp modelId="{B6216E51-D6F5-429C-968F-BCE1CF920668}">
      <dsp:nvSpPr>
        <dsp:cNvPr id="0" name=""/>
        <dsp:cNvSpPr/>
      </dsp:nvSpPr>
      <dsp:spPr>
        <a:xfrm rot="5400000">
          <a:off x="3133822" y="6453824"/>
          <a:ext cx="300795" cy="347507"/>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9967" y="6477180"/>
        <a:ext cx="208505" cy="210557"/>
      </dsp:txXfrm>
    </dsp:sp>
    <dsp:sp modelId="{99D54F0F-4B14-478D-91C6-5971F0A63514}">
      <dsp:nvSpPr>
        <dsp:cNvPr id="0" name=""/>
        <dsp:cNvSpPr/>
      </dsp:nvSpPr>
      <dsp:spPr>
        <a:xfrm>
          <a:off x="0" y="6885359"/>
          <a:ext cx="6568440" cy="1764501"/>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rtlCol="0" anchor="ctr" anchorCtr="0">
          <a:noAutofit/>
        </a:bodyPr>
        <a:lstStyle/>
        <a:p>
          <a:pPr lvl="0" algn="l" defTabSz="511175" rtl="0">
            <a:lnSpc>
              <a:spcPts val="1600"/>
            </a:lnSpc>
            <a:spcBef>
              <a:spcPct val="0"/>
            </a:spcBef>
            <a:spcAft>
              <a:spcPts val="600"/>
            </a:spcAft>
          </a:pPr>
          <a:r>
            <a:rPr lang="bn-bd" sz="900" b="1" kern="1200">
              <a:solidFill>
                <a:schemeClr val="tx1"/>
              </a:solidFill>
              <a:effectLst/>
              <a:latin typeface="+mn-lt"/>
              <a:ea typeface="Calibri" panose="020F0502020204030204" pitchFamily="34" charset="0"/>
              <a:cs typeface="Times New Roman" panose="02020603050405020304" pitchFamily="18" charset="0"/>
            </a:rPr>
            <a:t>প্রতিবেদনের সারসংক্ষেপ পাঠানো</a:t>
          </a:r>
        </a:p>
        <a:p>
          <a:pPr marL="57150" lvl="0" indent="-57150" algn="l" defTabSz="511175" rtl="0">
            <a:lnSpc>
              <a:spcPts val="1600"/>
            </a:lnSpc>
            <a:spcBef>
              <a:spcPct val="0"/>
            </a:spcBef>
            <a:spcAft>
              <a:spcPts val="600"/>
            </a:spcAft>
            <a:buChar char="••"/>
          </a:pPr>
          <a:r>
            <a:rPr lang="bn-bd" sz="900" kern="1200" dirty="0">
              <a:solidFill>
                <a:schemeClr val="tx1"/>
              </a:solidFill>
              <a:effectLst/>
              <a:latin typeface="+mn-lt"/>
              <a:ea typeface="Calibri" panose="020F0502020204030204" pitchFamily="34" charset="0"/>
              <a:cs typeface="Times New Roman" panose="02020603050405020304" pitchFamily="18" charset="0"/>
            </a:rPr>
            <a:t>যখন পর্যালোচনা সভা অনুষ্ঠিত হবে তখন এবং পর্যালোচনা নিয়ে আলোচনা করার জন্য একটি মিটিং করার প্রস্তাব আপনাকে জানানো হবে, যদি না আপনি আপ-টু-ডেট না রাখার কথা বলে থাকেন। আপনি যেকোনো সময় আপনার মতামত পরিবর্তন করতে পারেন।</a:t>
          </a:r>
          <a:endParaRPr lang="en-GB" sz="900" b="1" kern="1200" dirty="0">
            <a:solidFill>
              <a:schemeClr val="tx1"/>
            </a:solidFill>
            <a:effectLst/>
            <a:latin typeface="+mn-lt"/>
            <a:ea typeface="Calibri" panose="020F0502020204030204" pitchFamily="34" charset="0"/>
            <a:cs typeface="Times New Roman" panose="02020603050405020304" pitchFamily="18" charset="0"/>
          </a:endParaRPr>
        </a:p>
        <a:p>
          <a:pPr marL="57150" lvl="0" indent="-57150" algn="l" defTabSz="511175" rtl="0">
            <a:lnSpc>
              <a:spcPts val="1600"/>
            </a:lnSpc>
            <a:spcBef>
              <a:spcPct val="0"/>
            </a:spcBef>
            <a:spcAft>
              <a:spcPts val="600"/>
            </a:spcAft>
            <a:buChar char="••"/>
          </a:pPr>
          <a:r>
            <a:rPr lang="bn-bd" sz="900" kern="1200">
              <a:solidFill>
                <a:schemeClr val="tx1"/>
              </a:solidFill>
              <a:effectLst/>
              <a:latin typeface="+mn-lt"/>
              <a:ea typeface="Calibri" panose="020F0502020204030204" pitchFamily="34" charset="0"/>
              <a:cs typeface="Times New Roman" panose="02020603050405020304" pitchFamily="18" charset="0"/>
            </a:rPr>
            <a:t>আপনি পর্যালোচনা এবং ফলাফল ব্যাখ্যা করে একটি চিঠি বা প্রতিবেদন পাবেন যদি না আপনি বলেন যে আপনি এটি চান না। </a:t>
          </a:r>
          <a:endParaRPr lang="en-GB" sz="900" b="1" kern="1200" dirty="0">
            <a:solidFill>
              <a:schemeClr val="tx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bn-bd" sz="900" kern="1200" dirty="0">
              <a:solidFill>
                <a:schemeClr val="tx1"/>
              </a:solidFill>
              <a:effectLst/>
              <a:latin typeface="+mn-lt"/>
              <a:ea typeface="Calibri" panose="020F0502020204030204" pitchFamily="34" charset="0"/>
              <a:cs typeface="Times New Roman" panose="02020603050405020304" pitchFamily="18" charset="0"/>
            </a:rPr>
            <a:t> পর্যালোচনা সম্পূর্ণ হবে কিন্তু আপনি তারপরেও কোনো চিন্তা বা প্রশ্ন করার থাকলে যোগাযোগ করতে পারেন। কোন সময়সীমা দেওয়া নেই।   </a:t>
          </a:r>
          <a:endParaRPr lang="en-US" sz="900" kern="1200" dirty="0">
            <a:solidFill>
              <a:schemeClr val="tx1"/>
            </a:solidFill>
            <a:latin typeface="+mn-lt"/>
          </a:endParaRPr>
        </a:p>
      </dsp:txBody>
      <dsp:txXfrm>
        <a:off x="51680" y="6937039"/>
        <a:ext cx="6465080" cy="1661141"/>
      </dsp:txXfrm>
    </dsp:sp>
    <dsp:sp modelId="{6B4661C4-C541-41E7-9A64-04A0B96A6535}">
      <dsp:nvSpPr>
        <dsp:cNvPr id="0" name=""/>
        <dsp:cNvSpPr/>
      </dsp:nvSpPr>
      <dsp:spPr>
        <a:xfrm rot="5400000">
          <a:off x="3133822" y="8733887"/>
          <a:ext cx="300795" cy="347507"/>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9967" y="8757243"/>
        <a:ext cx="208505" cy="210557"/>
      </dsp:txXfrm>
    </dsp:sp>
    <dsp:sp modelId="{43D646E5-6F05-4CC7-AA79-DE2A45AB7592}">
      <dsp:nvSpPr>
        <dsp:cNvPr id="0" name=""/>
        <dsp:cNvSpPr/>
      </dsp:nvSpPr>
      <dsp:spPr>
        <a:xfrm>
          <a:off x="0" y="9165422"/>
          <a:ext cx="6568440" cy="2115712"/>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rtlCol="0" anchor="ctr" anchorCtr="0">
          <a:noAutofit/>
        </a:bodyPr>
        <a:lstStyle/>
        <a:p>
          <a:pPr lvl="0" algn="l" defTabSz="400050" rtl="0">
            <a:lnSpc>
              <a:spcPts val="1600"/>
            </a:lnSpc>
            <a:spcBef>
              <a:spcPct val="0"/>
            </a:spcBef>
            <a:spcAft>
              <a:spcPts val="600"/>
            </a:spcAft>
          </a:pPr>
          <a:r>
            <a:rPr lang="bn-bd" sz="900" b="1" kern="1200">
              <a:solidFill>
                <a:schemeClr val="tx1"/>
              </a:solidFill>
              <a:effectLst/>
              <a:latin typeface="+mn-lt"/>
              <a:ea typeface="Calibri" panose="020F0502020204030204" pitchFamily="34" charset="0"/>
              <a:cs typeface="Times New Roman" panose="02020603050405020304" pitchFamily="18" charset="0"/>
            </a:rPr>
            <a:t>PMRT সম্পন্ন হওয়ার পর</a:t>
          </a:r>
          <a:endParaRPr lang="en-US" sz="900" b="1" kern="1200" dirty="0">
            <a:solidFill>
              <a:schemeClr val="tx1"/>
            </a:solidFill>
            <a:latin typeface="+mn-lt"/>
          </a:endParaRPr>
        </a:p>
        <a:p>
          <a:pPr marL="57150" lvl="1" indent="-57150" algn="l" defTabSz="400050" rtl="0">
            <a:lnSpc>
              <a:spcPts val="1600"/>
            </a:lnSpc>
            <a:spcBef>
              <a:spcPct val="0"/>
            </a:spcBef>
            <a:spcAft>
              <a:spcPts val="600"/>
            </a:spcAft>
            <a:buChar char="••"/>
          </a:pPr>
          <a:r>
            <a:rPr lang="bn-bd" sz="900" kern="1200" dirty="0">
              <a:solidFill>
                <a:schemeClr val="tx1"/>
              </a:solidFill>
              <a:latin typeface="+mn-lt"/>
            </a:rPr>
            <a:t> PMRT টিম একটি বার্ষিক প্রতিবেদন তৈরি করতে PMRT সিস্টেমে রক্ষিত তথ্য এবং PMRT কীভাবে ব্যবহার করা হয় সেই তথ্য এবং যুক্তরাজ্য জুড়ে প্রাপ্ত ফলাফলগুলি ব্যবহার করে। প্রকাশিত তথ্য কোনো স্বতন্ত্র মা, শিশু এবং পরিবারকে চিহ্নিত করে না।</a:t>
          </a:r>
          <a:r>
            <a:rPr lang="bn-bd" sz="900" strike="sngStrike" kern="1200" dirty="0">
              <a:solidFill>
                <a:schemeClr val="tx1"/>
              </a:solidFill>
              <a:latin typeface="+mn-lt"/>
            </a:rPr>
            <a:t> </a:t>
          </a:r>
          <a:endParaRPr lang="en-US" sz="900" kern="1200" dirty="0">
            <a:solidFill>
              <a:schemeClr val="tx1"/>
            </a:solidFill>
            <a:latin typeface="+mn-lt"/>
          </a:endParaRPr>
        </a:p>
        <a:p>
          <a:pPr marL="57150" lvl="1" indent="-57150" algn="l" defTabSz="400050" rtl="0">
            <a:lnSpc>
              <a:spcPts val="1600"/>
            </a:lnSpc>
            <a:spcBef>
              <a:spcPct val="0"/>
            </a:spcBef>
            <a:spcAft>
              <a:spcPts val="600"/>
            </a:spcAft>
            <a:buChar char="••"/>
          </a:pPr>
          <a:r>
            <a:rPr lang="bn-bd" sz="900" kern="1200">
              <a:solidFill>
                <a:schemeClr val="tx1"/>
              </a:solidFill>
              <a:latin typeface="+mn-lt"/>
            </a:rPr>
            <a:t> PMRT রিপোর্টগুলি মিডওয়াইফ, ডাক্তার, গবেষক, সহযোগী, স্বাস্থ্য ও সামাজিক পরিচর্যা অধিদপ্তর এবং হস্তান্তরিত করার দায়িত্ব সম্পন্ন সরকারে কর্মরত ব্যক্তিদের সাথে শেয়ার করা হয় যাতে প্রত্যেকে কীভাবে পরিচর্যায় উন্নতি করতে হয় তা শিখতে পারে। </a:t>
          </a:r>
          <a:endParaRPr lang="en-US" sz="900" kern="1200" dirty="0">
            <a:solidFill>
              <a:schemeClr val="tx1"/>
            </a:solidFill>
            <a:latin typeface="+mn-lt"/>
          </a:endParaRPr>
        </a:p>
        <a:p>
          <a:pPr marL="57150" lvl="1" indent="-57150" algn="l" defTabSz="400050" rtl="0">
            <a:lnSpc>
              <a:spcPts val="1600"/>
            </a:lnSpc>
            <a:spcBef>
              <a:spcPct val="0"/>
            </a:spcBef>
            <a:spcAft>
              <a:spcPts val="600"/>
            </a:spcAft>
            <a:buChar char="••"/>
          </a:pPr>
          <a:r>
            <a:rPr lang="bn-bd" sz="900" kern="1200">
              <a:solidFill>
                <a:schemeClr val="tx1"/>
              </a:solidFill>
              <a:effectLst/>
              <a:latin typeface="+mn-lt"/>
              <a:ea typeface="Calibri" panose="020F0502020204030204" pitchFamily="34" charset="0"/>
              <a:cs typeface="Times New Roman" panose="02020603050405020304" pitchFamily="18" charset="0"/>
            </a:rPr>
            <a:t>  আপনার যদি অন্য কোনো প্রশ্ন বা মন্তব্য থাকে, আপনি আপনার বিশেষ পরিচিত ব্যক্তির সাথে যোগাযোগ করতে পারেন অথবা Sands-কে </a:t>
          </a:r>
          <a:r>
            <a:rPr lang="bn-bd" sz="900" b="1" kern="1200"/>
            <a:t>0808 164 3332</a:t>
          </a:r>
          <a:r>
            <a:rPr lang="bn-bd" sz="900" kern="1200">
              <a:solidFill>
                <a:schemeClr val="tx1"/>
              </a:solidFill>
              <a:effectLst/>
              <a:latin typeface="+mn-lt"/>
              <a:ea typeface="Calibri" panose="020F0502020204030204" pitchFamily="34" charset="0"/>
              <a:cs typeface="Times New Roman" panose="02020603050405020304" pitchFamily="18" charset="0"/>
            </a:rPr>
            <a:t> এ কল করতে পারেন</a:t>
          </a:r>
          <a:endParaRPr lang="en-US" sz="900" kern="1200" dirty="0">
            <a:solidFill>
              <a:schemeClr val="tx1"/>
            </a:solidFill>
            <a:latin typeface="+mn-lt"/>
          </a:endParaRPr>
        </a:p>
      </dsp:txBody>
      <dsp:txXfrm>
        <a:off x="61967" y="9227389"/>
        <a:ext cx="6444506" cy="1991778"/>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rtlCol="0" anchor="b"/>
          <a:lstStyle>
            <a:lvl1pPr algn="ctr">
              <a:defRPr sz="4500"/>
            </a:lvl1pPr>
          </a:lstStyle>
          <a:p>
            <a:pPr rtl="0"/>
            <a:r>
              <a:rPr lang="bn-bd"/>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rtlCol="0"/>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rtl="0"/>
            <a:r>
              <a:rPr lang="bn-bd"/>
              <a:t>Click to edit Master subtitle style</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266808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bn-bd"/>
              <a:t>Click to edit Master title style</a:t>
            </a:r>
            <a:endParaRPr lang="en-US" dirty="0"/>
          </a:p>
        </p:txBody>
      </p:sp>
      <p:sp>
        <p:nvSpPr>
          <p:cNvPr id="3" name="Vertical Text Placeholder 2"/>
          <p:cNvSpPr>
            <a:spLocks noGrp="1"/>
          </p:cNvSpPr>
          <p:nvPr>
            <p:ph type="body" orient="vert" idx="1"/>
          </p:nvPr>
        </p:nvSpPr>
        <p:spPr/>
        <p:txBody>
          <a:bodyPr vert="eaVert" rtlCol="0"/>
          <a:lstStyle/>
          <a:p>
            <a:pPr lvl="0" rtl="0"/>
            <a:r>
              <a:rPr lang="bn-bd"/>
              <a:t>Edit Master text styles</a:t>
            </a:r>
          </a:p>
          <a:p>
            <a:pPr lvl="1" rtl="0"/>
            <a:r>
              <a:rPr lang="bn-bd"/>
              <a:t>Second level</a:t>
            </a:r>
          </a:p>
          <a:p>
            <a:pPr lvl="2" rtl="0"/>
            <a:r>
              <a:rPr lang="bn-bd"/>
              <a:t>Third level</a:t>
            </a:r>
          </a:p>
          <a:p>
            <a:pPr lvl="3" rtl="0"/>
            <a:r>
              <a:rPr lang="bn-bd"/>
              <a:t>Fourth level</a:t>
            </a:r>
          </a:p>
          <a:p>
            <a:pPr lvl="4" rtl="0"/>
            <a:r>
              <a:rPr lang="bn-bd"/>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85568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rtlCol="0"/>
          <a:lstStyle/>
          <a:p>
            <a:pPr rtl="0"/>
            <a:r>
              <a:rPr lang="bn-bd"/>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rtlCol="0"/>
          <a:lstStyle/>
          <a:p>
            <a:pPr lvl="0" rtl="0"/>
            <a:r>
              <a:rPr lang="bn-bd"/>
              <a:t>Edit Master text styles</a:t>
            </a:r>
          </a:p>
          <a:p>
            <a:pPr lvl="1" rtl="0"/>
            <a:r>
              <a:rPr lang="bn-bd"/>
              <a:t>Second level</a:t>
            </a:r>
          </a:p>
          <a:p>
            <a:pPr lvl="2" rtl="0"/>
            <a:r>
              <a:rPr lang="bn-bd"/>
              <a:t>Third level</a:t>
            </a:r>
          </a:p>
          <a:p>
            <a:pPr lvl="3" rtl="0"/>
            <a:r>
              <a:rPr lang="bn-bd"/>
              <a:t>Fourth level</a:t>
            </a:r>
          </a:p>
          <a:p>
            <a:pPr lvl="4" rtl="0"/>
            <a:r>
              <a:rPr lang="bn-bd"/>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36426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bn-bd"/>
              <a:t>Click to edit Master title style</a:t>
            </a:r>
            <a:endParaRPr lang="en-US" dirty="0"/>
          </a:p>
        </p:txBody>
      </p:sp>
      <p:sp>
        <p:nvSpPr>
          <p:cNvPr id="3" name="Content Placeholder 2"/>
          <p:cNvSpPr>
            <a:spLocks noGrp="1"/>
          </p:cNvSpPr>
          <p:nvPr>
            <p:ph idx="1"/>
          </p:nvPr>
        </p:nvSpPr>
        <p:spPr/>
        <p:txBody>
          <a:bodyPr rtlCol="0"/>
          <a:lstStyle/>
          <a:p>
            <a:pPr lvl="0" rtl="0"/>
            <a:r>
              <a:rPr lang="bn-bd"/>
              <a:t>Edit Master text styles</a:t>
            </a:r>
          </a:p>
          <a:p>
            <a:pPr lvl="1" rtl="0"/>
            <a:r>
              <a:rPr lang="bn-bd"/>
              <a:t>Second level</a:t>
            </a:r>
          </a:p>
          <a:p>
            <a:pPr lvl="2" rtl="0"/>
            <a:r>
              <a:rPr lang="bn-bd"/>
              <a:t>Third level</a:t>
            </a:r>
          </a:p>
          <a:p>
            <a:pPr lvl="3" rtl="0"/>
            <a:r>
              <a:rPr lang="bn-bd"/>
              <a:t>Fourth level</a:t>
            </a:r>
          </a:p>
          <a:p>
            <a:pPr lvl="4" rtl="0"/>
            <a:r>
              <a:rPr lang="bn-bd"/>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1394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rtlCol="0" anchor="b"/>
          <a:lstStyle>
            <a:lvl1pPr>
              <a:defRPr sz="4500"/>
            </a:lvl1pPr>
          </a:lstStyle>
          <a:p>
            <a:pPr rtl="0"/>
            <a:r>
              <a:rPr lang="bn-bd"/>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rtlCol="0"/>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rtl="0"/>
            <a:r>
              <a:rPr lang="bn-bd"/>
              <a:t>Edit Master text styles</a:t>
            </a:r>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47132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bn-bd"/>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rtlCol="0"/>
          <a:lstStyle/>
          <a:p>
            <a:pPr lvl="0" rtl="0"/>
            <a:r>
              <a:rPr lang="bn-bd"/>
              <a:t>Edit Master text styles</a:t>
            </a:r>
          </a:p>
          <a:p>
            <a:pPr lvl="1" rtl="0"/>
            <a:r>
              <a:rPr lang="bn-bd"/>
              <a:t>Second level</a:t>
            </a:r>
          </a:p>
          <a:p>
            <a:pPr lvl="2" rtl="0"/>
            <a:r>
              <a:rPr lang="bn-bd"/>
              <a:t>Third level</a:t>
            </a:r>
          </a:p>
          <a:p>
            <a:pPr lvl="3" rtl="0"/>
            <a:r>
              <a:rPr lang="bn-bd"/>
              <a:t>Fourth level</a:t>
            </a:r>
          </a:p>
          <a:p>
            <a:pPr lvl="4" rtl="0"/>
            <a:r>
              <a:rPr lang="bn-bd"/>
              <a:t>Fifth level</a:t>
            </a:r>
            <a:endParaRPr lang="en-US" dirty="0"/>
          </a:p>
        </p:txBody>
      </p:sp>
      <p:sp>
        <p:nvSpPr>
          <p:cNvPr id="4" name="Content Placeholder 3"/>
          <p:cNvSpPr>
            <a:spLocks noGrp="1"/>
          </p:cNvSpPr>
          <p:nvPr>
            <p:ph sz="half" idx="2"/>
          </p:nvPr>
        </p:nvSpPr>
        <p:spPr>
          <a:xfrm>
            <a:off x="3471863" y="3245556"/>
            <a:ext cx="2914650" cy="7735712"/>
          </a:xfrm>
        </p:spPr>
        <p:txBody>
          <a:bodyPr rtlCol="0"/>
          <a:lstStyle/>
          <a:p>
            <a:pPr lvl="0" rtl="0"/>
            <a:r>
              <a:rPr lang="bn-bd"/>
              <a:t>Edit Master text styles</a:t>
            </a:r>
          </a:p>
          <a:p>
            <a:pPr lvl="1" rtl="0"/>
            <a:r>
              <a:rPr lang="bn-bd"/>
              <a:t>Second level</a:t>
            </a:r>
          </a:p>
          <a:p>
            <a:pPr lvl="2" rtl="0"/>
            <a:r>
              <a:rPr lang="bn-bd"/>
              <a:t>Third level</a:t>
            </a:r>
          </a:p>
          <a:p>
            <a:pPr lvl="3" rtl="0"/>
            <a:r>
              <a:rPr lang="bn-bd"/>
              <a:t>Fourth level</a:t>
            </a:r>
          </a:p>
          <a:p>
            <a:pPr lvl="4" rtl="0"/>
            <a:r>
              <a:rPr lang="bn-bd"/>
              <a:t>Fifth level</a:t>
            </a:r>
            <a:endParaRPr lang="en-US" dirty="0"/>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393887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rtlCol="0"/>
          <a:lstStyle/>
          <a:p>
            <a:pPr rtl="0"/>
            <a:r>
              <a:rPr lang="bn-bd"/>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rtlCol="0"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rtl="0"/>
            <a:r>
              <a:rPr lang="bn-bd"/>
              <a:t>Edit Master text styles</a:t>
            </a:r>
          </a:p>
        </p:txBody>
      </p:sp>
      <p:sp>
        <p:nvSpPr>
          <p:cNvPr id="4" name="Content Placeholder 3"/>
          <p:cNvSpPr>
            <a:spLocks noGrp="1"/>
          </p:cNvSpPr>
          <p:nvPr>
            <p:ph sz="half" idx="2"/>
          </p:nvPr>
        </p:nvSpPr>
        <p:spPr>
          <a:xfrm>
            <a:off x="472381" y="4453467"/>
            <a:ext cx="2901255" cy="6550379"/>
          </a:xfrm>
        </p:spPr>
        <p:txBody>
          <a:bodyPr rtlCol="0"/>
          <a:lstStyle/>
          <a:p>
            <a:pPr lvl="0" rtl="0"/>
            <a:r>
              <a:rPr lang="bn-bd"/>
              <a:t>Edit Master text styles</a:t>
            </a:r>
          </a:p>
          <a:p>
            <a:pPr lvl="1" rtl="0"/>
            <a:r>
              <a:rPr lang="bn-bd"/>
              <a:t>Second level</a:t>
            </a:r>
          </a:p>
          <a:p>
            <a:pPr lvl="2" rtl="0"/>
            <a:r>
              <a:rPr lang="bn-bd"/>
              <a:t>Third level</a:t>
            </a:r>
          </a:p>
          <a:p>
            <a:pPr lvl="3" rtl="0"/>
            <a:r>
              <a:rPr lang="bn-bd"/>
              <a:t>Fourth level</a:t>
            </a:r>
          </a:p>
          <a:p>
            <a:pPr lvl="4" rtl="0"/>
            <a:r>
              <a:rPr lang="bn-bd"/>
              <a:t>Fifth level</a:t>
            </a:r>
            <a:endParaRPr lang="en-US" dirty="0"/>
          </a:p>
        </p:txBody>
      </p:sp>
      <p:sp>
        <p:nvSpPr>
          <p:cNvPr id="5" name="Text Placeholder 4"/>
          <p:cNvSpPr>
            <a:spLocks noGrp="1"/>
          </p:cNvSpPr>
          <p:nvPr>
            <p:ph type="body" sz="quarter" idx="3"/>
          </p:nvPr>
        </p:nvSpPr>
        <p:spPr>
          <a:xfrm>
            <a:off x="3471863" y="2988734"/>
            <a:ext cx="2915543" cy="1464732"/>
          </a:xfrm>
        </p:spPr>
        <p:txBody>
          <a:bodyPr rtlCol="0"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rtl="0"/>
            <a:r>
              <a:rPr lang="bn-bd"/>
              <a:t>Edit Master text styles</a:t>
            </a:r>
          </a:p>
        </p:txBody>
      </p:sp>
      <p:sp>
        <p:nvSpPr>
          <p:cNvPr id="6" name="Content Placeholder 5"/>
          <p:cNvSpPr>
            <a:spLocks noGrp="1"/>
          </p:cNvSpPr>
          <p:nvPr>
            <p:ph sz="quarter" idx="4"/>
          </p:nvPr>
        </p:nvSpPr>
        <p:spPr>
          <a:xfrm>
            <a:off x="3471863" y="4453467"/>
            <a:ext cx="2915543" cy="6550379"/>
          </a:xfrm>
        </p:spPr>
        <p:txBody>
          <a:bodyPr rtlCol="0"/>
          <a:lstStyle/>
          <a:p>
            <a:pPr lvl="0" rtl="0"/>
            <a:r>
              <a:rPr lang="bn-bd"/>
              <a:t>Edit Master text styles</a:t>
            </a:r>
          </a:p>
          <a:p>
            <a:pPr lvl="1" rtl="0"/>
            <a:r>
              <a:rPr lang="bn-bd"/>
              <a:t>Second level</a:t>
            </a:r>
          </a:p>
          <a:p>
            <a:pPr lvl="2" rtl="0"/>
            <a:r>
              <a:rPr lang="bn-bd"/>
              <a:t>Third level</a:t>
            </a:r>
          </a:p>
          <a:p>
            <a:pPr lvl="3" rtl="0"/>
            <a:r>
              <a:rPr lang="bn-bd"/>
              <a:t>Fourth level</a:t>
            </a:r>
          </a:p>
          <a:p>
            <a:pPr lvl="4" rtl="0"/>
            <a:r>
              <a:rPr lang="bn-bd"/>
              <a:t>Fifth level</a:t>
            </a:r>
            <a:endParaRPr lang="en-US" dirty="0"/>
          </a:p>
        </p:txBody>
      </p:sp>
      <p:sp>
        <p:nvSpPr>
          <p:cNvPr id="7" name="Date Placeholder 6"/>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8" name="Footer Placeholder 7"/>
          <p:cNvSpPr>
            <a:spLocks noGrp="1"/>
          </p:cNvSpPr>
          <p:nvPr>
            <p:ph type="ftr" sz="quarter" idx="11"/>
          </p:nvPr>
        </p:nvSpPr>
        <p:spPr/>
        <p:txBody>
          <a:bodyPr rtlCol="0"/>
          <a:lstStyle/>
          <a:p>
            <a:pPr rtl="0"/>
            <a:endParaRPr lang="en-GB"/>
          </a:p>
        </p:txBody>
      </p:sp>
      <p:sp>
        <p:nvSpPr>
          <p:cNvPr id="9" name="Slide Number Placeholder 8"/>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4150242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bn-bd"/>
              <a:t>Click to edit Master title style</a:t>
            </a:r>
            <a:endParaRPr lang="en-US" dirty="0"/>
          </a:p>
        </p:txBody>
      </p:sp>
      <p:sp>
        <p:nvSpPr>
          <p:cNvPr id="3" name="Date Placeholder 2"/>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4" name="Footer Placeholder 3"/>
          <p:cNvSpPr>
            <a:spLocks noGrp="1"/>
          </p:cNvSpPr>
          <p:nvPr>
            <p:ph type="ftr" sz="quarter" idx="11"/>
          </p:nvPr>
        </p:nvSpPr>
        <p:spPr/>
        <p:txBody>
          <a:bodyPr rtlCol="0"/>
          <a:lstStyle/>
          <a:p>
            <a:pPr rtl="0"/>
            <a:endParaRPr lang="en-GB"/>
          </a:p>
        </p:txBody>
      </p:sp>
      <p:sp>
        <p:nvSpPr>
          <p:cNvPr id="5" name="Slide Number Placeholder 4"/>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2309774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3" name="Footer Placeholder 2"/>
          <p:cNvSpPr>
            <a:spLocks noGrp="1"/>
          </p:cNvSpPr>
          <p:nvPr>
            <p:ph type="ftr" sz="quarter" idx="11"/>
          </p:nvPr>
        </p:nvSpPr>
        <p:spPr/>
        <p:txBody>
          <a:bodyPr rtlCol="0"/>
          <a:lstStyle/>
          <a:p>
            <a:pPr rtl="0"/>
            <a:endParaRPr lang="en-GB"/>
          </a:p>
        </p:txBody>
      </p:sp>
      <p:sp>
        <p:nvSpPr>
          <p:cNvPr id="4" name="Slide Number Placeholder 3"/>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449548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0" anchor="b"/>
          <a:lstStyle>
            <a:lvl1pPr>
              <a:defRPr sz="2400"/>
            </a:lvl1pPr>
          </a:lstStyle>
          <a:p>
            <a:pPr rtl="0"/>
            <a:r>
              <a:rPr lang="bn-bd"/>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rtlCol="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rtl="0"/>
            <a:r>
              <a:rPr lang="bn-bd"/>
              <a:t>Edit Master text styles</a:t>
            </a:r>
          </a:p>
          <a:p>
            <a:pPr lvl="1" rtl="0"/>
            <a:r>
              <a:rPr lang="bn-bd"/>
              <a:t>Second level</a:t>
            </a:r>
          </a:p>
          <a:p>
            <a:pPr lvl="2" rtl="0"/>
            <a:r>
              <a:rPr lang="bn-bd"/>
              <a:t>Third level</a:t>
            </a:r>
          </a:p>
          <a:p>
            <a:pPr lvl="3" rtl="0"/>
            <a:r>
              <a:rPr lang="bn-bd"/>
              <a:t>Fourth level</a:t>
            </a:r>
          </a:p>
          <a:p>
            <a:pPr lvl="4" rtl="0"/>
            <a:r>
              <a:rPr lang="bn-bd"/>
              <a:t>Fifth level</a:t>
            </a:r>
            <a:endParaRPr lang="en-US" dirty="0"/>
          </a:p>
        </p:txBody>
      </p:sp>
      <p:sp>
        <p:nvSpPr>
          <p:cNvPr id="4" name="Text Placeholder 3"/>
          <p:cNvSpPr>
            <a:spLocks noGrp="1"/>
          </p:cNvSpPr>
          <p:nvPr>
            <p:ph type="body" sz="half" idx="2"/>
          </p:nvPr>
        </p:nvSpPr>
        <p:spPr>
          <a:xfrm>
            <a:off x="472381" y="3657600"/>
            <a:ext cx="2211884" cy="6776156"/>
          </a:xfrm>
        </p:spPr>
        <p:txBody>
          <a:bodyPr rtlCol="0"/>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rtl="0"/>
            <a:r>
              <a:rPr lang="bn-bd"/>
              <a:t>Edit Master text styles</a:t>
            </a:r>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12737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0" anchor="b"/>
          <a:lstStyle>
            <a:lvl1pPr>
              <a:defRPr sz="2400"/>
            </a:lvl1pPr>
          </a:lstStyle>
          <a:p>
            <a:pPr rtl="0"/>
            <a:r>
              <a:rPr lang="bn-bd"/>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rtlCol="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rtl="0"/>
            <a:r>
              <a:rPr lang="bn-bd"/>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rtlCol="0"/>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rtl="0"/>
            <a:r>
              <a:rPr lang="bn-bd"/>
              <a:t>Edit Master text styles</a:t>
            </a:r>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42760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pPr rtl="0"/>
            <a:r>
              <a:rPr lang="bn-bd"/>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rtl="0"/>
            <a:r>
              <a:rPr lang="bn-bd"/>
              <a:t>Edit Master text styles</a:t>
            </a:r>
          </a:p>
          <a:p>
            <a:pPr lvl="1" rtl="0"/>
            <a:r>
              <a:rPr lang="bn-bd"/>
              <a:t>Second level</a:t>
            </a:r>
          </a:p>
          <a:p>
            <a:pPr lvl="2" rtl="0"/>
            <a:r>
              <a:rPr lang="bn-bd"/>
              <a:t>Third level</a:t>
            </a:r>
          </a:p>
          <a:p>
            <a:pPr lvl="3" rtl="0"/>
            <a:r>
              <a:rPr lang="bn-bd"/>
              <a:t>Fourth level</a:t>
            </a:r>
          </a:p>
          <a:p>
            <a:pPr lvl="4" rtl="0"/>
            <a:r>
              <a:rPr lang="bn-bd"/>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pPr rtl="0"/>
            <a:fld id="{6567122E-181A-474F-B923-A6306847EDCC}" type="datetimeFigureOut">
              <a:rPr lang="en-GB" smtClean="0"/>
              <a:t>24/10/2024</a:t>
            </a:fld>
            <a:endParaRPr lang="en-GB"/>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pPr rtl="0"/>
            <a:endParaRPr lang="en-GB"/>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33D37FE2-9EC0-4833-B4A6-F3D93FD44992}" type="slidenum">
              <a:rPr lang="en-GB" smtClean="0"/>
              <a:t>‹#›</a:t>
            </a:fld>
            <a:endParaRPr lang="en-GB"/>
          </a:p>
        </p:txBody>
      </p:sp>
    </p:spTree>
    <p:extLst>
      <p:ext uri="{BB962C8B-B14F-4D97-AF65-F5344CB8AC3E}">
        <p14:creationId xmlns:p14="http://schemas.microsoft.com/office/powerpoint/2010/main" val="8508810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408215"/>
            <a:ext cx="5706322" cy="307777"/>
          </a:xfrm>
          <a:prstGeom prst="rect">
            <a:avLst/>
          </a:prstGeom>
        </p:spPr>
        <p:txBody>
          <a:bodyPr wrap="square" rtlCol="0">
            <a:spAutoFit/>
          </a:bodyPr>
          <a:lstStyle/>
          <a:p>
            <a:pPr algn="ctr" rtl="0"/>
            <a:r>
              <a:rPr lang="bn-bd" sz="1400" b="1" dirty="0">
                <a:latin typeface="Calibri" panose="020F0502020204030204" pitchFamily="34" charset="0"/>
                <a:ea typeface="Calibri" panose="020F0502020204030204" pitchFamily="34" charset="0"/>
                <a:cs typeface="Times New Roman" panose="02020603050405020304" pitchFamily="18" charset="0"/>
              </a:rPr>
              <a:t>পেরিনেটাল মর্টালিটি রিভিউ টুল (PMRT) বাবা-মায়ের জন্য প্রক্রিয়া</a:t>
            </a:r>
            <a:endParaRPr lang="en-GB" sz="1400" dirty="0"/>
          </a:p>
        </p:txBody>
      </p:sp>
      <p:graphicFrame>
        <p:nvGraphicFramePr>
          <p:cNvPr id="6" name="Diagram 5"/>
          <p:cNvGraphicFramePr/>
          <p:nvPr>
            <p:extLst>
              <p:ext uri="{D42A27DB-BD31-4B8C-83A1-F6EECF244321}">
                <p14:modId xmlns:p14="http://schemas.microsoft.com/office/powerpoint/2010/main" val="2395604624"/>
              </p:ext>
            </p:extLst>
          </p:nvPr>
        </p:nvGraphicFramePr>
        <p:xfrm>
          <a:off x="137160" y="782111"/>
          <a:ext cx="6568440" cy="112886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p:nvPr/>
        </p:nvPicPr>
        <p:blipFill rotWithShape="1">
          <a:blip r:embed="rId7" cstate="print">
            <a:clrChange>
              <a:clrFrom>
                <a:srgbClr val="FFFFFF"/>
              </a:clrFrom>
              <a:clrTo>
                <a:srgbClr val="FFFFFF">
                  <a:alpha val="0"/>
                </a:srgbClr>
              </a:clrTo>
            </a:clrChange>
            <a:duotone>
              <a:prstClr val="black"/>
              <a:srgbClr val="7030A0">
                <a:tint val="45000"/>
                <a:satMod val="400000"/>
              </a:srgbClr>
            </a:duotone>
            <a:extLst>
              <a:ext uri="{28A0092B-C50C-407E-A947-70E740481C1C}">
                <a14:useLocalDpi xmlns:a14="http://schemas.microsoft.com/office/drawing/2010/main" val="0"/>
              </a:ext>
            </a:extLst>
          </a:blip>
          <a:srcRect l="1388" t="2461" r="1193" b="2360"/>
          <a:stretch/>
        </p:blipFill>
        <p:spPr bwMode="auto">
          <a:xfrm>
            <a:off x="5544272" y="189714"/>
            <a:ext cx="1161327" cy="43531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117193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2FF8F588A776041B6814D3388853D73" ma:contentTypeVersion="23" ma:contentTypeDescription="Create a new document." ma:contentTypeScope="" ma:versionID="4052da0d66aa158fe6a514cb20ab26e0">
  <xsd:schema xmlns:xsd="http://www.w3.org/2001/XMLSchema" xmlns:xs="http://www.w3.org/2001/XMLSchema" xmlns:p="http://schemas.microsoft.com/office/2006/metadata/properties" xmlns:ns2="01b6115d-d022-4d93-82f8-434c9a1a213a" xmlns:ns3="26ac81d7-882e-42d2-9d47-cba2d952c058" targetNamespace="http://schemas.microsoft.com/office/2006/metadata/properties" ma:root="true" ma:fieldsID="819c45e9ef3432171fafdb8248158c4f" ns2:_="" ns3:_="">
    <xsd:import namespace="01b6115d-d022-4d93-82f8-434c9a1a213a"/>
    <xsd:import namespace="26ac81d7-882e-42d2-9d47-cba2d952c0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_Flow_SignoffStatus" minOccurs="0"/>
                <xsd:element ref="ns2:MediaServiceOCR" minOccurs="0"/>
                <xsd:element ref="ns2:MediaServiceLocation" minOccurs="0"/>
                <xsd:element ref="ns2:MediaLengthInSeconds" minOccurs="0"/>
                <xsd:element ref="ns2:lcf76f155ced4ddcb4097134ff3c332f" minOccurs="0"/>
                <xsd:element ref="ns3:TaxCatchAll" minOccurs="0"/>
                <xsd:element ref="ns2:date" minOccurs="0"/>
                <xsd:element ref="ns2:MediaServiceObjectDetectorVersions" minOccurs="0"/>
                <xsd:element ref="ns2:dat" minOccurs="0"/>
                <xsd:element ref="ns2:link"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b6115d-d022-4d93-82f8-434c9a1a21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_Flow_SignoffStatus" ma:index="18" nillable="true" ma:displayName="Sign-off status" ma:internalName="Sign_x002d_off_x0020_status">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45c3ed2-618b-42a1-9d81-796733a6be8f" ma:termSetId="09814cd3-568e-fe90-9814-8d621ff8fb84" ma:anchorId="fba54fb3-c3e1-fe81-a776-ca4b69148c4d" ma:open="true" ma:isKeyword="false">
      <xsd:complexType>
        <xsd:sequence>
          <xsd:element ref="pc:Terms" minOccurs="0" maxOccurs="1"/>
        </xsd:sequence>
      </xsd:complexType>
    </xsd:element>
    <xsd:element name="date" ma:index="25" nillable="true" ma:displayName="date" ma:format="DateOnly" ma:internalName="date">
      <xsd:simpleType>
        <xsd:restriction base="dms:DateTime"/>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dat" ma:index="27" nillable="true" ma:displayName="dat" ma:format="DateOnly" ma:internalName="dat">
      <xsd:simpleType>
        <xsd:restriction base="dms:DateTime"/>
      </xsd:simpleType>
    </xsd:element>
    <xsd:element name="link" ma:index="28" nillable="true" ma:displayName="link" ma:format="Hyperlink" ma:internalName="link">
      <xsd:complexType>
        <xsd:complexContent>
          <xsd:extension base="dms:URL">
            <xsd:sequence>
              <xsd:element name="Url" type="dms:ValidUrl" minOccurs="0" nillable="true"/>
              <xsd:element name="Description" type="xsd:string" nillable="true"/>
            </xsd:sequence>
          </xsd:extension>
        </xsd:complexContent>
      </xsd:complex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6ac81d7-882e-42d2-9d47-cba2d952c05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4da48b65-bf49-461c-86ee-3c3200c51682}" ma:internalName="TaxCatchAll" ma:showField="CatchAllData" ma:web="26ac81d7-882e-42d2-9d47-cba2d952c0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ink xmlns="01b6115d-d022-4d93-82f8-434c9a1a213a">
      <Url xsi:nil="true"/>
      <Description xsi:nil="true"/>
    </link>
    <TaxCatchAll xmlns="26ac81d7-882e-42d2-9d47-cba2d952c058" xsi:nil="true"/>
    <dat xmlns="01b6115d-d022-4d93-82f8-434c9a1a213a" xsi:nil="true"/>
    <date xmlns="01b6115d-d022-4d93-82f8-434c9a1a213a" xsi:nil="true"/>
    <lcf76f155ced4ddcb4097134ff3c332f xmlns="01b6115d-d022-4d93-82f8-434c9a1a213a">
      <Terms xmlns="http://schemas.microsoft.com/office/infopath/2007/PartnerControls"/>
    </lcf76f155ced4ddcb4097134ff3c332f>
    <_Flow_SignoffStatus xmlns="01b6115d-d022-4d93-82f8-434c9a1a213a" xsi:nil="true"/>
  </documentManagement>
</p:properties>
</file>

<file path=customXml/itemProps1.xml><?xml version="1.0" encoding="utf-8"?>
<ds:datastoreItem xmlns:ds="http://schemas.openxmlformats.org/officeDocument/2006/customXml" ds:itemID="{E24E0370-377E-4766-AB00-D0F995ACFF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b6115d-d022-4d93-82f8-434c9a1a213a"/>
    <ds:schemaRef ds:uri="26ac81d7-882e-42d2-9d47-cba2d952c0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C69FB5D-95C8-4DC7-B2D1-187E5B44623B}">
  <ds:schemaRefs>
    <ds:schemaRef ds:uri="http://schemas.microsoft.com/sharepoint/v3/contenttype/forms"/>
  </ds:schemaRefs>
</ds:datastoreItem>
</file>

<file path=customXml/itemProps3.xml><?xml version="1.0" encoding="utf-8"?>
<ds:datastoreItem xmlns:ds="http://schemas.openxmlformats.org/officeDocument/2006/customXml" ds:itemID="{9F99759E-FFA1-48E4-B7F3-10CB54A2476D}">
  <ds:schemaRefs>
    <ds:schemaRef ds:uri="http://www.w3.org/XML/1998/namespace"/>
    <ds:schemaRef ds:uri="http://purl.org/dc/term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01b6115d-d022-4d93-82f8-434c9a1a213a"/>
    <ds:schemaRef ds:uri="http://schemas.microsoft.com/office/infopath/2007/PartnerControls"/>
    <ds:schemaRef ds:uri="26ac81d7-882e-42d2-9d47-cba2d952c058"/>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527</Words>
  <Application>Microsoft Office PowerPoint</Application>
  <PresentationFormat>Widescreen</PresentationFormat>
  <Paragraphs>22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Vrinda</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Adele Krusche</dc:creator>
  <cp:lastModifiedBy>Adele Krusche</cp:lastModifiedBy>
  <cp:revision>60</cp:revision>
  <dcterms:created xsi:type="dcterms:W3CDTF">2023-11-02T08:54:16Z</dcterms:created>
  <dcterms:modified xsi:type="dcterms:W3CDTF">2024-10-24T10:18:55Z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0x01010062FF8F588A776041B6814D3388853D73</vt:lpwstr>
  </property>
</Properties>
</file>