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4"/>
  </p:sldMasterIdLst>
  <p:sldIdLst>
    <p:sldId id="257" r:id="rId5"/>
  </p:sldIdLst>
  <p:sldSz cx="6858000" cy="12192000"/>
  <p:notesSz cx="6858000" cy="9144000"/>
  <p:defaultTextStyle>
    <a:defPPr algn="r" rtl="1">
      <a:defRPr lang="ar-MA"/>
    </a:defPPr>
    <a:lvl1pPr marL="0" algn="r" defTabSz="457200" rtl="1" eaLnBrk="1" latinLnBrk="0" hangingPunct="1">
      <a:defRPr sz="1800" kern="1200">
        <a:solidFill>
          <a:schemeClr val="tx1"/>
        </a:solidFill>
        <a:latin typeface="+mn-lt"/>
        <a:ea typeface="+mn-ea"/>
        <a:cs typeface="+mn-cs"/>
      </a:defRPr>
    </a:lvl1pPr>
    <a:lvl2pPr marL="457200" algn="r" defTabSz="457200" rtl="1" eaLnBrk="1" latinLnBrk="0" hangingPunct="1">
      <a:defRPr sz="1800" kern="1200">
        <a:solidFill>
          <a:schemeClr val="tx1"/>
        </a:solidFill>
        <a:latin typeface="+mn-lt"/>
        <a:ea typeface="+mn-ea"/>
        <a:cs typeface="+mn-cs"/>
      </a:defRPr>
    </a:lvl2pPr>
    <a:lvl3pPr marL="914400" algn="r" defTabSz="457200" rtl="1" eaLnBrk="1" latinLnBrk="0" hangingPunct="1">
      <a:defRPr sz="1800" kern="1200">
        <a:solidFill>
          <a:schemeClr val="tx1"/>
        </a:solidFill>
        <a:latin typeface="+mn-lt"/>
        <a:ea typeface="+mn-ea"/>
        <a:cs typeface="+mn-cs"/>
      </a:defRPr>
    </a:lvl3pPr>
    <a:lvl4pPr marL="1371600" algn="r" defTabSz="457200" rtl="1" eaLnBrk="1" latinLnBrk="0" hangingPunct="1">
      <a:defRPr sz="1800" kern="1200">
        <a:solidFill>
          <a:schemeClr val="tx1"/>
        </a:solidFill>
        <a:latin typeface="+mn-lt"/>
        <a:ea typeface="+mn-ea"/>
        <a:cs typeface="+mn-cs"/>
      </a:defRPr>
    </a:lvl4pPr>
    <a:lvl5pPr marL="1828800" algn="r" defTabSz="457200" rtl="1" eaLnBrk="1" latinLnBrk="0" hangingPunct="1">
      <a:defRPr sz="1800" kern="1200">
        <a:solidFill>
          <a:schemeClr val="tx1"/>
        </a:solidFill>
        <a:latin typeface="+mn-lt"/>
        <a:ea typeface="+mn-ea"/>
        <a:cs typeface="+mn-cs"/>
      </a:defRPr>
    </a:lvl5pPr>
    <a:lvl6pPr marL="2286000" algn="r" defTabSz="457200" rtl="1" eaLnBrk="1" latinLnBrk="0" hangingPunct="1">
      <a:defRPr sz="1800" kern="1200">
        <a:solidFill>
          <a:schemeClr val="tx1"/>
        </a:solidFill>
        <a:latin typeface="+mn-lt"/>
        <a:ea typeface="+mn-ea"/>
        <a:cs typeface="+mn-cs"/>
      </a:defRPr>
    </a:lvl6pPr>
    <a:lvl7pPr marL="2743200" algn="r" defTabSz="457200" rtl="1" eaLnBrk="1" latinLnBrk="0" hangingPunct="1">
      <a:defRPr sz="1800" kern="1200">
        <a:solidFill>
          <a:schemeClr val="tx1"/>
        </a:solidFill>
        <a:latin typeface="+mn-lt"/>
        <a:ea typeface="+mn-ea"/>
        <a:cs typeface="+mn-cs"/>
      </a:defRPr>
    </a:lvl7pPr>
    <a:lvl8pPr marL="3200400" algn="r" defTabSz="457200" rtl="1" eaLnBrk="1" latinLnBrk="0" hangingPunct="1">
      <a:defRPr sz="1800" kern="1200">
        <a:solidFill>
          <a:schemeClr val="tx1"/>
        </a:solidFill>
        <a:latin typeface="+mn-lt"/>
        <a:ea typeface="+mn-ea"/>
        <a:cs typeface="+mn-cs"/>
      </a:defRPr>
    </a:lvl8pPr>
    <a:lvl9pPr marL="3657600" algn="r" defTabSz="4572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enny Kurinczuk" initials="JK" lastIdx="10" clrIdx="0">
    <p:extLst>
      <p:ext uri="{19B8F6BF-5375-455C-9EA6-DF929625EA0E}">
        <p15:presenceInfo xmlns:p15="http://schemas.microsoft.com/office/powerpoint/2012/main" userId="S-1-5-21-944046252-2799899743-1142484129-4991"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5D2884"/>
    <a:srgbClr val="CC00FF"/>
    <a:srgbClr val="D9B3FF"/>
    <a:srgbClr val="CCCCFF"/>
    <a:srgbClr val="CC99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13" autoAdjust="0"/>
    <p:restoredTop sz="94660"/>
  </p:normalViewPr>
  <p:slideViewPr>
    <p:cSldViewPr snapToGrid="0">
      <p:cViewPr>
        <p:scale>
          <a:sx n="125" d="100"/>
          <a:sy n="125" d="100"/>
        </p:scale>
        <p:origin x="1505" y="8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commentAuthors" Target="commentAuthors.xml"/><Relationship Id="rId5" Type="http://schemas.openxmlformats.org/officeDocument/2006/relationships/slide" Target="slides/slide1.xml"/><Relationship Id="rId10"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2_1">
  <dgm:title val=""/>
  <dgm:desc val=""/>
  <dgm:catLst>
    <dgm:cat type="accent2" pri="11100"/>
  </dgm:catLst>
  <dgm:styleLbl name="node0">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accent2">
        <a:shade val="80000"/>
      </a:schemeClr>
    </dgm:linClrLst>
    <dgm:effectClrLst/>
    <dgm:txLinClrLst/>
    <dgm:txFillClrLst/>
    <dgm:txEffectClrLst/>
  </dgm:styleLbl>
  <dgm:styleLbl name="node2">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fgImgPlace1">
    <dgm:fillClrLst meth="repeat">
      <a:schemeClr val="accent2">
        <a:tint val="40000"/>
      </a:schemeClr>
    </dgm:fillClrLst>
    <dgm:linClrLst meth="repeat">
      <a:schemeClr val="accent2">
        <a:shade val="80000"/>
      </a:schemeClr>
    </dgm:linClrLst>
    <dgm:effectClrLst/>
    <dgm:txLinClrLst/>
    <dgm:txFillClrLst meth="repeat">
      <a:schemeClr val="lt1"/>
    </dgm:txFillClrLst>
    <dgm:txEffectClrLst/>
  </dgm:styleLbl>
  <dgm:styleLbl name="alignImgPlace1">
    <dgm:fillClrLst meth="repeat">
      <a:schemeClr val="accent2">
        <a:tint val="40000"/>
      </a:schemeClr>
    </dgm:fillClrLst>
    <dgm:linClrLst meth="repeat">
      <a:schemeClr val="accent2">
        <a:shade val="80000"/>
      </a:schemeClr>
    </dgm:linClrLst>
    <dgm:effectClrLst/>
    <dgm:txLinClrLst/>
    <dgm:txFillClrLst meth="repeat">
      <a:schemeClr val="lt1"/>
    </dgm:txFillClrLst>
    <dgm:txEffectClrLst/>
  </dgm:styleLbl>
  <dgm:styleLbl name="bgImgPlace1">
    <dgm:fillClrLst meth="repeat">
      <a:schemeClr val="accent2">
        <a:tint val="40000"/>
      </a:schemeClr>
    </dgm:fillClrLst>
    <dgm:linClrLst meth="repeat">
      <a:schemeClr val="accent2">
        <a:shade val="80000"/>
      </a:schemeClr>
    </dgm:linClrLst>
    <dgm:effectClrLst/>
    <dgm:txLinClrLst/>
    <dgm:txFillClrLst meth="repeat">
      <a:schemeClr val="lt1"/>
    </dgm:txFillClrLst>
    <dgm:txEffectClrLst/>
  </dgm:styleLbl>
  <dgm:styleLbl name="sibTrans2D1">
    <dgm:fillClrLst meth="repeat">
      <a:schemeClr val="accent2">
        <a:tint val="60000"/>
      </a:schemeClr>
    </dgm:fillClrLst>
    <dgm:linClrLst meth="repeat">
      <a:schemeClr val="accent2">
        <a:tint val="60000"/>
      </a:schemeClr>
    </dgm:linClrLst>
    <dgm:effectClrLst/>
    <dgm:txLinClrLst/>
    <dgm:txFillClrLst meth="repeat">
      <a:schemeClr val="dk1"/>
    </dgm:txFillClrLst>
    <dgm:txEffectClrLst/>
  </dgm:styleLbl>
  <dgm:styleLbl name="fgSibTrans2D1">
    <dgm:fillClrLst meth="repeat">
      <a:schemeClr val="accent2">
        <a:tint val="60000"/>
      </a:schemeClr>
    </dgm:fillClrLst>
    <dgm:linClrLst meth="repeat">
      <a:schemeClr val="accent2">
        <a:tint val="60000"/>
      </a:schemeClr>
    </dgm:linClrLst>
    <dgm:effectClrLst/>
    <dgm:txLinClrLst/>
    <dgm:txFillClrLst meth="repeat">
      <a:schemeClr val="dk1"/>
    </dgm:txFillClrLst>
    <dgm:txEffectClrLst/>
  </dgm:styleLbl>
  <dgm:styleLbl name="bgSibTrans2D1">
    <dgm:fillClrLst meth="repeat">
      <a:schemeClr val="accent2">
        <a:tint val="60000"/>
      </a:schemeClr>
    </dgm:fillClrLst>
    <dgm:linClrLst meth="repeat">
      <a:schemeClr val="accent2">
        <a:tint val="60000"/>
      </a:schemeClr>
    </dgm:linClrLst>
    <dgm:effectClrLst/>
    <dgm:txLinClrLst/>
    <dgm:txFillClrLst meth="repeat">
      <a:schemeClr val="dk1"/>
    </dgm:txFillClrLst>
    <dgm:txEffectClrLst/>
  </dgm:styleLbl>
  <dgm:styleLbl name="sibTrans1D1">
    <dgm:fillClrLst meth="repeat">
      <a:schemeClr val="accent2"/>
    </dgm:fillClrLst>
    <dgm:linClrLst meth="repeat">
      <a:schemeClr val="accent2"/>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dgm:txEffectClrLst/>
  </dgm:styleLbl>
  <dgm:styleLbl name="parChTrans2D2">
    <dgm:fillClrLst meth="repeat">
      <a:schemeClr val="accent2"/>
    </dgm:fillClrLst>
    <dgm:linClrLst meth="repeat">
      <a:schemeClr val="accent2"/>
    </dgm:linClrLst>
    <dgm:effectClrLst/>
    <dgm:txLinClrLst/>
    <dgm:txFillClrLst/>
    <dgm:txEffectClrLst/>
  </dgm:styleLbl>
  <dgm:styleLbl name="parChTrans2D3">
    <dgm:fillClrLst meth="repeat">
      <a:schemeClr val="accent2"/>
    </dgm:fillClrLst>
    <dgm:linClrLst meth="repeat">
      <a:schemeClr val="accent2"/>
    </dgm:linClrLst>
    <dgm:effectClrLst/>
    <dgm:txLinClrLst/>
    <dgm:txFillClrLst/>
    <dgm:txEffectClrLst/>
  </dgm:styleLbl>
  <dgm:styleLbl name="parChTrans2D4">
    <dgm:fillClrLst meth="repeat">
      <a:schemeClr val="accent2"/>
    </dgm:fillClrLst>
    <dgm:linClrLst meth="repeat">
      <a:schemeClr val="accent2"/>
    </dgm:linClrLst>
    <dgm:effectClrLst/>
    <dgm:txLinClrLst/>
    <dgm:txFillClrLst meth="repeat">
      <a:schemeClr val="lt1"/>
    </dgm:txFillClrLst>
    <dgm:txEffectClrLst/>
  </dgm:styleLbl>
  <dgm:styleLbl name="parChTrans1D1">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2">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3">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parChTrans1D4">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fgAcc1">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conFgAcc1">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alignAcc1">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trAlignAcc1">
    <dgm:fillClrLst meth="repeat">
      <a:schemeClr val="accent2">
        <a:alpha val="40000"/>
        <a:tint val="40000"/>
      </a:schemeClr>
    </dgm:fillClrLst>
    <dgm:linClrLst meth="repeat">
      <a:schemeClr val="accent2"/>
    </dgm:linClrLst>
    <dgm:effectClrLst/>
    <dgm:txLinClrLst/>
    <dgm:txFillClrLst meth="repeat">
      <a:schemeClr val="dk1"/>
    </dgm:txFillClrLst>
    <dgm:txEffectClrLst/>
  </dgm:styleLbl>
  <dgm:styleLbl name="bgAcc1">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solidFgAcc1">
    <dgm:fillClrLst meth="repeat">
      <a:schemeClr val="lt1"/>
    </dgm:fillClrLst>
    <dgm:linClrLst meth="repeat">
      <a:schemeClr val="accent2"/>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accent2">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accent2">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accent2">
        <a:alpha val="90000"/>
      </a:schemeClr>
    </dgm:linClrLst>
    <dgm:effectClrLst/>
    <dgm:txLinClrLst/>
    <dgm:txFillClrLst meth="repeat">
      <a:schemeClr val="dk1"/>
    </dgm:txFillClrLst>
    <dgm:txEffectClrLst/>
  </dgm:styleLbl>
  <dgm:styleLbl name="fgAcc0">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fgAcc2">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fgAcc3">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fgAcc4">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accent2"/>
    </dgm:linClrLst>
    <dgm:effectClrLst/>
    <dgm:txLinClrLst/>
    <dgm:txFillClrLst meth="repeat">
      <a:schemeClr val="dk1"/>
    </dgm:txFillClrLst>
    <dgm:txEffectClrLst/>
  </dgm:styleLbl>
  <dgm:styleLbl name="dkBgShp">
    <dgm:fillClrLst meth="repeat">
      <a:schemeClr val="accent2">
        <a:shade val="80000"/>
      </a:schemeClr>
    </dgm:fillClrLst>
    <dgm:linClrLst meth="repeat">
      <a:schemeClr val="accent2"/>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AE2128A-DBCE-41BE-9700-EBFB8F5F8DE3}" type="doc">
      <dgm:prSet loTypeId="urn:microsoft.com/office/officeart/2005/8/layout/process2" loCatId="process" qsTypeId="urn:microsoft.com/office/officeart/2005/8/quickstyle/simple1" qsCatId="simple" csTypeId="urn:microsoft.com/office/officeart/2005/8/colors/accent2_1" csCatId="accent2" phldr="1"/>
      <dgm:spPr/>
      <dgm:t>
        <a:bodyPr rtlCol="1"/>
        <a:lstStyle/>
        <a:p>
          <a:pPr rtl="1"/>
          <a:endParaRPr lang="en-US"/>
        </a:p>
      </dgm:t>
    </dgm:pt>
    <dgm:pt modelId="{0594D84A-42A1-42C4-8177-FBE3960773AB}">
      <dgm:prSet phldrT="[Text]" custT="1"/>
      <dgm:spPr>
        <a:ln w="19050">
          <a:solidFill>
            <a:srgbClr val="7030A0"/>
          </a:solidFill>
        </a:ln>
      </dgm:spPr>
      <dgm:t>
        <a:bodyPr rtlCol="1"/>
        <a:lstStyle/>
        <a:p>
          <a:pPr lvl="0" defTabSz="400050" rtl="1">
            <a:lnSpc>
              <a:spcPts val="1600"/>
            </a:lnSpc>
            <a:spcBef>
              <a:spcPts val="600"/>
            </a:spcBef>
            <a:spcAft>
              <a:spcPts val="600"/>
            </a:spcAft>
          </a:pPr>
          <a:r>
            <a:rPr lang="ar-mod" sz="1150" b="1">
              <a:solidFill>
                <a:schemeClr val="tx1"/>
              </a:solidFill>
              <a:effectLst/>
              <a:latin typeface="+mn-lt"/>
              <a:ea typeface="Calibri" panose="020F0502020204030204" pitchFamily="34" charset="0"/>
              <a:cs typeface="Times New Roman" panose="02020603050405020304" pitchFamily="18" charset="0"/>
            </a:rPr>
            <a:t>تلقي معلومات عن أداة مراجعة الوفيات في الفترة المحيطة بالولادة </a:t>
          </a:r>
          <a:endParaRPr lang="en-US" sz="1150" b="1" dirty="0">
            <a:solidFill>
              <a:schemeClr val="tx1"/>
            </a:solidFill>
            <a:latin typeface="+mn-lt"/>
          </a:endParaRPr>
        </a:p>
      </dgm:t>
    </dgm:pt>
    <dgm:pt modelId="{D04194EF-7C1A-4876-9DAE-27A0B9CEFD96}" type="parTrans" cxnId="{E042E435-C4A9-4732-ADAE-DCFD5A74D773}">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B009C32D-B243-4326-A636-50EA003FF12C}" type="sibTrans" cxnId="{E042E435-C4A9-4732-ADAE-DCFD5A74D773}">
      <dgm:prSet custT="1"/>
      <dgm:spPr>
        <a:solidFill>
          <a:srgbClr val="5D2884"/>
        </a:solidFill>
        <a:ln>
          <a:solidFill>
            <a:srgbClr val="7030A0"/>
          </a:solidFill>
        </a:ln>
      </dgm:spPr>
      <dgm:t>
        <a:bodyPr rtlCol="1"/>
        <a:lstStyle/>
        <a:p>
          <a:pPr rtl="1">
            <a:lnSpc>
              <a:spcPts val="1600"/>
            </a:lnSpc>
            <a:spcBef>
              <a:spcPts val="600"/>
            </a:spcBef>
            <a:spcAft>
              <a:spcPts val="600"/>
            </a:spcAft>
          </a:pPr>
          <a:endParaRPr lang="en-US" sz="1150">
            <a:solidFill>
              <a:schemeClr val="tx1"/>
            </a:solidFill>
            <a:latin typeface="+mn-lt"/>
          </a:endParaRPr>
        </a:p>
      </dgm:t>
    </dgm:pt>
    <dgm:pt modelId="{76816401-C141-4F02-B7C2-494154CE1A78}">
      <dgm:prSet phldrT="[Text]" custT="1"/>
      <dgm:spPr>
        <a:ln w="19050">
          <a:solidFill>
            <a:srgbClr val="7030A0"/>
          </a:solidFill>
        </a:ln>
      </dgm:spPr>
      <dgm:t>
        <a:bodyPr rtlCol="1"/>
        <a:lstStyle/>
        <a:p>
          <a:pPr lvl="0" defTabSz="444500" rtl="1">
            <a:lnSpc>
              <a:spcPts val="1600"/>
            </a:lnSpc>
            <a:spcBef>
              <a:spcPts val="600"/>
            </a:spcBef>
            <a:spcAft>
              <a:spcPts val="600"/>
            </a:spcAft>
          </a:pPr>
          <a:r>
            <a:rPr lang="ar-mod" sz="1150" b="1">
              <a:solidFill>
                <a:schemeClr val="tx1"/>
              </a:solidFill>
              <a:effectLst/>
              <a:latin typeface="+mn-lt"/>
              <a:ea typeface="Calibri" panose="020F0502020204030204" pitchFamily="34" charset="0"/>
              <a:cs typeface="Times New Roman" panose="02020603050405020304" pitchFamily="18" charset="0"/>
            </a:rPr>
            <a:t>انعقاد اجتماع مراجعة أداة مراجعة الوفيات في الفترة المحيطة بالولادة</a:t>
          </a:r>
          <a:endParaRPr lang="en-US" sz="1150" b="1" dirty="0">
            <a:solidFill>
              <a:schemeClr val="tx1"/>
            </a:solidFill>
            <a:latin typeface="+mn-lt"/>
          </a:endParaRPr>
        </a:p>
      </dgm:t>
    </dgm:pt>
    <dgm:pt modelId="{FC1C38B9-CD1E-48FD-8FCD-E67193D73C1E}" type="parTrans" cxnId="{D3E57CFF-135E-4FE9-AEC1-429D3E53DB83}">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E0618B9A-19A3-45F7-B57E-25FA5D6DD574}" type="sibTrans" cxnId="{D3E57CFF-135E-4FE9-AEC1-429D3E53DB83}">
      <dgm:prSet custT="1"/>
      <dgm:spPr>
        <a:solidFill>
          <a:srgbClr val="5D2884"/>
        </a:solidFill>
        <a:ln>
          <a:solidFill>
            <a:srgbClr val="7030A0"/>
          </a:solidFill>
        </a:ln>
      </dgm:spPr>
      <dgm:t>
        <a:bodyPr rtlCol="1"/>
        <a:lstStyle/>
        <a:p>
          <a:pPr rtl="1">
            <a:lnSpc>
              <a:spcPts val="1600"/>
            </a:lnSpc>
            <a:spcBef>
              <a:spcPts val="600"/>
            </a:spcBef>
            <a:spcAft>
              <a:spcPts val="600"/>
            </a:spcAft>
          </a:pPr>
          <a:endParaRPr lang="en-US" sz="1150">
            <a:solidFill>
              <a:schemeClr val="tx1"/>
            </a:solidFill>
            <a:latin typeface="+mn-lt"/>
          </a:endParaRPr>
        </a:p>
      </dgm:t>
    </dgm:pt>
    <dgm:pt modelId="{799081B8-F4A3-4847-823A-3D75A099AA0A}">
      <dgm:prSet phldrT="[Text]" custT="1"/>
      <dgm:spPr>
        <a:ln w="19050">
          <a:solidFill>
            <a:srgbClr val="7030A0"/>
          </a:solidFill>
        </a:ln>
      </dgm:spPr>
      <dgm:t>
        <a:bodyPr rtlCol="1"/>
        <a:lstStyle/>
        <a:p>
          <a:pPr lvl="0" defTabSz="511175" rtl="1">
            <a:lnSpc>
              <a:spcPts val="1600"/>
            </a:lnSpc>
            <a:spcBef>
              <a:spcPts val="600"/>
            </a:spcBef>
            <a:spcAft>
              <a:spcPts val="600"/>
            </a:spcAft>
          </a:pPr>
          <a:r>
            <a:rPr lang="ar-mod" sz="1150" b="1">
              <a:solidFill>
                <a:schemeClr val="tx1"/>
              </a:solidFill>
              <a:effectLst/>
              <a:latin typeface="+mn-lt"/>
              <a:ea typeface="Calibri" panose="020F0502020204030204" pitchFamily="34" charset="0"/>
              <a:cs typeface="Times New Roman" panose="02020603050405020304" pitchFamily="18" charset="0"/>
            </a:rPr>
            <a:t>تمت صياغة تقرير أداة مراجعة الوفيات في الفترة المحيطة بالولادة</a:t>
          </a:r>
          <a:endParaRPr lang="en-US" sz="1150" b="1" dirty="0">
            <a:solidFill>
              <a:schemeClr val="tx1"/>
            </a:solidFill>
            <a:latin typeface="+mn-lt"/>
          </a:endParaRPr>
        </a:p>
      </dgm:t>
    </dgm:pt>
    <dgm:pt modelId="{81398499-C6C1-4F44-8B83-A01897BD3A57}" type="parTrans" cxnId="{74148200-0874-4A9D-9860-86E913ECAA8F}">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C952D3E4-ABF2-4519-A431-CE613C5909A7}" type="sibTrans" cxnId="{74148200-0874-4A9D-9860-86E913ECAA8F}">
      <dgm:prSet custT="1"/>
      <dgm:spPr>
        <a:solidFill>
          <a:srgbClr val="5D2884"/>
        </a:solidFill>
        <a:ln>
          <a:solidFill>
            <a:srgbClr val="7030A0"/>
          </a:solidFill>
        </a:ln>
      </dgm:spPr>
      <dgm:t>
        <a:bodyPr rtlCol="1"/>
        <a:lstStyle/>
        <a:p>
          <a:pPr rtl="1">
            <a:lnSpc>
              <a:spcPts val="1600"/>
            </a:lnSpc>
            <a:spcBef>
              <a:spcPts val="600"/>
            </a:spcBef>
            <a:spcAft>
              <a:spcPts val="600"/>
            </a:spcAft>
          </a:pPr>
          <a:endParaRPr lang="en-US" sz="1150">
            <a:solidFill>
              <a:schemeClr val="tx1"/>
            </a:solidFill>
            <a:latin typeface="+mn-lt"/>
          </a:endParaRPr>
        </a:p>
      </dgm:t>
    </dgm:pt>
    <dgm:pt modelId="{277A6C76-8AD9-40FB-90FC-5C79FF4C1FBA}">
      <dgm:prSet phldrT="[Text]" custT="1"/>
      <dgm:spPr>
        <a:ln w="19050">
          <a:solidFill>
            <a:srgbClr val="7030A0"/>
          </a:solidFill>
        </a:ln>
      </dgm:spPr>
      <dgm:t>
        <a:bodyPr rtlCol="1"/>
        <a:lstStyle/>
        <a:p>
          <a:pPr lvl="0" defTabSz="511175" rtl="1">
            <a:lnSpc>
              <a:spcPts val="1600"/>
            </a:lnSpc>
            <a:spcBef>
              <a:spcPts val="600"/>
            </a:spcBef>
            <a:spcAft>
              <a:spcPts val="600"/>
            </a:spcAft>
          </a:pPr>
          <a:r>
            <a:rPr lang="ar-mod" sz="1150" b="1">
              <a:solidFill>
                <a:schemeClr val="tx1"/>
              </a:solidFill>
              <a:effectLst/>
              <a:latin typeface="+mn-lt"/>
              <a:ea typeface="Calibri" panose="020F0502020204030204" pitchFamily="34" charset="0"/>
              <a:cs typeface="Times New Roman" panose="02020603050405020304" pitchFamily="18" charset="0"/>
            </a:rPr>
            <a:t>تم إرسال ملخص التقرير</a:t>
          </a:r>
        </a:p>
      </dgm:t>
    </dgm:pt>
    <dgm:pt modelId="{1CDF60B7-B098-40C5-963D-1463B53BD615}" type="parTrans" cxnId="{31A62905-5AA7-42C2-93C4-8FF826CE5916}">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6EE3818A-7D3B-41E6-B4FD-B65BB7820E5D}" type="sibTrans" cxnId="{31A62905-5AA7-42C2-93C4-8FF826CE5916}">
      <dgm:prSet custT="1"/>
      <dgm:spPr>
        <a:solidFill>
          <a:srgbClr val="5D2884"/>
        </a:solidFill>
        <a:ln>
          <a:solidFill>
            <a:srgbClr val="7030A0"/>
          </a:solidFill>
        </a:ln>
      </dgm:spPr>
      <dgm:t>
        <a:bodyPr rtlCol="1"/>
        <a:lstStyle/>
        <a:p>
          <a:pPr rtl="1">
            <a:lnSpc>
              <a:spcPts val="1600"/>
            </a:lnSpc>
            <a:spcBef>
              <a:spcPts val="600"/>
            </a:spcBef>
            <a:spcAft>
              <a:spcPts val="600"/>
            </a:spcAft>
          </a:pPr>
          <a:endParaRPr lang="en-US" sz="1150">
            <a:solidFill>
              <a:schemeClr val="tx1"/>
            </a:solidFill>
            <a:latin typeface="+mn-lt"/>
          </a:endParaRPr>
        </a:p>
      </dgm:t>
    </dgm:pt>
    <dgm:pt modelId="{E31015F6-5210-4792-891E-7B3864C6528E}">
      <dgm:prSet phldrT="[Text]" custT="1"/>
      <dgm:spPr>
        <a:ln w="19050">
          <a:solidFill>
            <a:srgbClr val="7030A0"/>
          </a:solidFill>
        </a:ln>
      </dgm:spPr>
      <dgm:t>
        <a:bodyPr rtlCol="1"/>
        <a:lstStyle/>
        <a:p>
          <a:pPr rtl="1">
            <a:lnSpc>
              <a:spcPts val="1600"/>
            </a:lnSpc>
            <a:spcBef>
              <a:spcPts val="600"/>
            </a:spcBef>
            <a:spcAft>
              <a:spcPts val="600"/>
            </a:spcAft>
          </a:pPr>
          <a:r>
            <a:rPr lang="ar-mod" sz="1150" b="1">
              <a:solidFill>
                <a:schemeClr val="tx1"/>
              </a:solidFill>
              <a:effectLst/>
              <a:latin typeface="+mn-lt"/>
              <a:ea typeface="Calibri" panose="020F0502020204030204" pitchFamily="34" charset="0"/>
              <a:cs typeface="Times New Roman" panose="02020603050405020304" pitchFamily="18" charset="0"/>
            </a:rPr>
            <a:t>ما بعد اكتمال أداة مراجعة الوفيات في الفترة المحيطة بالولادة</a:t>
          </a:r>
          <a:endParaRPr lang="en-US" sz="1150" b="1" dirty="0">
            <a:solidFill>
              <a:schemeClr val="tx1"/>
            </a:solidFill>
            <a:latin typeface="+mn-lt"/>
          </a:endParaRPr>
        </a:p>
      </dgm:t>
    </dgm:pt>
    <dgm:pt modelId="{80639D00-6DBB-4CCD-A3CC-1B10F9CE6DC7}" type="parTrans" cxnId="{566B3E38-2EA6-4F27-96F7-4D4E24B1A01C}">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D6C99002-254C-47E7-A41B-7A9590AF4114}" type="sibTrans" cxnId="{566B3E38-2EA6-4F27-96F7-4D4E24B1A01C}">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DBCD5D55-A8FB-4A7A-9770-B6CDA615BEB7}">
      <dgm:prSet phldrT="[Text]" custT="1"/>
      <dgm:spPr>
        <a:ln w="19050">
          <a:solidFill>
            <a:srgbClr val="7030A0"/>
          </a:solidFill>
        </a:ln>
      </dgm:spPr>
      <dgm:t>
        <a:bodyPr rtlCol="1"/>
        <a:lstStyle/>
        <a:p>
          <a:pPr marL="0" marR="0" lvl="0" indent="0" defTabSz="914400" rtl="1" eaLnBrk="1" fontAlgn="auto" latinLnBrk="0" hangingPunct="1">
            <a:lnSpc>
              <a:spcPts val="1600"/>
            </a:lnSpc>
            <a:spcBef>
              <a:spcPts val="600"/>
            </a:spcBef>
            <a:spcAft>
              <a:spcPts val="600"/>
            </a:spcAft>
            <a:buClrTx/>
            <a:buSzTx/>
            <a:buFontTx/>
            <a:buNone/>
            <a:tabLst/>
            <a:defRPr/>
          </a:pPr>
          <a:r>
            <a:rPr lang="ar-mod" sz="1150">
              <a:solidFill>
                <a:schemeClr val="tx1"/>
              </a:solidFill>
              <a:effectLst/>
              <a:latin typeface="+mn-lt"/>
              <a:ea typeface="Calibri" panose="020F0502020204030204" pitchFamily="34" charset="0"/>
              <a:cs typeface="Times New Roman" panose="02020603050405020304" pitchFamily="18" charset="0"/>
            </a:rPr>
            <a:t> سيجتمع العاملون في مجال الرعاية الصحية لمراجعة الرعاية. يمكن أيضًا دعوة مراجع خارجي. قد تكون هناك حاجة إلى عقد أكثر من اجتماع مراجعة واحد. </a:t>
          </a:r>
          <a:endParaRPr lang="en-US" sz="1150" dirty="0">
            <a:solidFill>
              <a:schemeClr val="tx1"/>
            </a:solidFill>
            <a:latin typeface="+mn-lt"/>
          </a:endParaRPr>
        </a:p>
      </dgm:t>
    </dgm:pt>
    <dgm:pt modelId="{D63F8321-E730-4AFC-8F60-5E4854D0586C}" type="parTrans" cxnId="{6A1595F1-0807-4B5E-851C-310FFB073195}">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0497504F-1925-4EF1-844E-6AD22141CE56}" type="sibTrans" cxnId="{6A1595F1-0807-4B5E-851C-310FFB073195}">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EFC4C7BA-F882-41A8-9366-BC78D1B93730}">
      <dgm:prSet phldrT="[Text]" custT="1"/>
      <dgm:spPr>
        <a:ln w="19050">
          <a:solidFill>
            <a:srgbClr val="7030A0"/>
          </a:solidFill>
        </a:ln>
      </dgm:spPr>
      <dgm:t>
        <a:bodyPr rtlCol="1"/>
        <a:lstStyle/>
        <a:p>
          <a:pPr rtl="1">
            <a:lnSpc>
              <a:spcPts val="1600"/>
            </a:lnSpc>
            <a:spcBef>
              <a:spcPts val="600"/>
            </a:spcBef>
            <a:spcAft>
              <a:spcPts val="600"/>
            </a:spcAft>
          </a:pPr>
          <a:r>
            <a:rPr lang="ar-mod" sz="1150">
              <a:solidFill>
                <a:schemeClr val="tx1"/>
              </a:solidFill>
              <a:latin typeface="+mn-lt"/>
            </a:rPr>
            <a:t> يستخدم فريق أداة مراجعة الوفيات في الفترة المحيطة بالولادة المعلومات المحفوظة في النظام لكتابة تقرير سنوي وتقارير أخرى حول كيفية استخدام أداة مراجعة الوفيات في الفترة المحيطة بالولادة والنتائج التي يتم التوصل إليها من جميع أنحاء المملكة المتحدة. المعلومات المنشورة لا تحدد هوية أي من الأمهات والأطفال والعائلات.</a:t>
          </a:r>
          <a:r>
            <a:rPr lang="ar-mod" sz="1150" strike="sngStrike">
              <a:solidFill>
                <a:schemeClr val="tx1"/>
              </a:solidFill>
              <a:latin typeface="+mn-lt"/>
            </a:rPr>
            <a:t> </a:t>
          </a:r>
          <a:endParaRPr lang="en-US" sz="1150" dirty="0">
            <a:solidFill>
              <a:schemeClr val="tx1"/>
            </a:solidFill>
            <a:latin typeface="+mn-lt"/>
          </a:endParaRPr>
        </a:p>
      </dgm:t>
    </dgm:pt>
    <dgm:pt modelId="{E952496B-7CBC-4642-8131-4F1289D0441D}" type="parTrans" cxnId="{25A1BBF7-BC60-490A-AC0D-BE4656DEE5A6}">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F8236835-55DA-46B1-90EB-61A418312949}" type="sibTrans" cxnId="{25A1BBF7-BC60-490A-AC0D-BE4656DEE5A6}">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78D55BDF-E31E-48BE-B168-564D15F24780}">
      <dgm:prSet phldrT="[Text]" custT="1"/>
      <dgm:spPr>
        <a:ln w="19050">
          <a:solidFill>
            <a:srgbClr val="7030A0"/>
          </a:solidFill>
        </a:ln>
      </dgm:spPr>
      <dgm:t>
        <a:bodyPr rtlCol="1"/>
        <a:lstStyle/>
        <a:p>
          <a:pPr marL="0" marR="0" lvl="0" indent="0" defTabSz="914400" rtl="1" eaLnBrk="1" fontAlgn="auto" latinLnBrk="0" hangingPunct="1">
            <a:lnSpc>
              <a:spcPts val="1600"/>
            </a:lnSpc>
            <a:spcBef>
              <a:spcPts val="600"/>
            </a:spcBef>
            <a:spcAft>
              <a:spcPts val="600"/>
            </a:spcAft>
            <a:buClrTx/>
            <a:buSzTx/>
            <a:buFontTx/>
            <a:buNone/>
            <a:tabLst/>
            <a:defRPr/>
          </a:pPr>
          <a:r>
            <a:rPr lang="ar-mod" sz="1150">
              <a:solidFill>
                <a:schemeClr val="tx1"/>
              </a:solidFill>
              <a:latin typeface="+mn-lt"/>
            </a:rPr>
            <a:t> سيتم إبلاغك بهوية جهة الاتصال الرئيسية الخاصة بك وإعطاؤك معلومات حول رعاية الفجيعة.</a:t>
          </a:r>
          <a:endParaRPr lang="en-US" sz="1150" dirty="0">
            <a:solidFill>
              <a:schemeClr val="tx1"/>
            </a:solidFill>
            <a:latin typeface="+mn-lt"/>
          </a:endParaRPr>
        </a:p>
      </dgm:t>
    </dgm:pt>
    <dgm:pt modelId="{F9DD64D0-00FD-43D3-8352-072A8086553D}" type="sibTrans" cxnId="{313B2E04-0CAD-41D8-99AC-086745EDE857}">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5D726A3A-C8CC-4DFA-9F15-7983FFE290E6}" type="parTrans" cxnId="{313B2E04-0CAD-41D8-99AC-086745EDE857}">
      <dgm:prSet/>
      <dgm:spPr/>
      <dgm:t>
        <a:bodyPr rtlCol="1"/>
        <a:lstStyle/>
        <a:p>
          <a:pPr rtl="1">
            <a:lnSpc>
              <a:spcPts val="1600"/>
            </a:lnSpc>
            <a:spcBef>
              <a:spcPts val="600"/>
            </a:spcBef>
            <a:spcAft>
              <a:spcPts val="600"/>
            </a:spcAft>
          </a:pPr>
          <a:endParaRPr lang="en-US" sz="1150">
            <a:solidFill>
              <a:schemeClr val="tx1"/>
            </a:solidFill>
            <a:latin typeface="+mn-lt"/>
          </a:endParaRPr>
        </a:p>
      </dgm:t>
    </dgm:pt>
    <dgm:pt modelId="{DD4DFF14-645B-451E-BDCF-CAD89024E9F0}">
      <dgm:prSet phldrT="[Text]" custT="1"/>
      <dgm:spPr>
        <a:ln w="19050">
          <a:solidFill>
            <a:srgbClr val="7030A0"/>
          </a:solidFill>
        </a:ln>
      </dgm:spPr>
      <dgm:t>
        <a:bodyPr rtlCol="1"/>
        <a:lstStyle/>
        <a:p>
          <a:pPr marL="0" marR="0" lvl="0" indent="0" defTabSz="914400" rtl="1" eaLnBrk="1" fontAlgn="auto" latinLnBrk="0" hangingPunct="1">
            <a:lnSpc>
              <a:spcPts val="1600"/>
            </a:lnSpc>
            <a:spcBef>
              <a:spcPts val="600"/>
            </a:spcBef>
            <a:spcAft>
              <a:spcPts val="600"/>
            </a:spcAft>
            <a:buClrTx/>
            <a:buSzTx/>
            <a:buFontTx/>
            <a:buNone/>
            <a:tabLst/>
            <a:defRPr/>
          </a:pPr>
          <a:r>
            <a:rPr lang="ar-mod" sz="1150">
              <a:solidFill>
                <a:schemeClr val="tx1"/>
              </a:solidFill>
              <a:effectLst/>
              <a:latin typeface="+mn-lt"/>
              <a:ea typeface="Calibri" panose="020F0502020204030204" pitchFamily="34" charset="0"/>
              <a:cs typeface="Times New Roman" panose="02020603050405020304" pitchFamily="18" charset="0"/>
            </a:rPr>
            <a:t> يمكنك التحدث إلى جهة الاتصال الرئيسية الخاصة بك عن طريق البريد الإلكتروني أو الهاتف أو بشكل شخصي، حسب ما تفضلينه. لا يتعين عليك تقديم أي ملاحظات أو طرح أي أسئلة إذا كنت تفضلين عدم القيام بذلك.</a:t>
          </a:r>
          <a:endParaRPr lang="en-US" sz="1150" dirty="0">
            <a:solidFill>
              <a:schemeClr val="tx1"/>
            </a:solidFill>
            <a:latin typeface="+mn-lt"/>
          </a:endParaRPr>
        </a:p>
      </dgm:t>
    </dgm:pt>
    <dgm:pt modelId="{D2D6DC70-4BE2-425D-8E1F-679081B06BA3}" type="parTrans" cxnId="{F2828A63-845F-498D-B746-9013E129E9F6}">
      <dgm:prSet/>
      <dgm:spPr/>
      <dgm:t>
        <a:bodyPr rtlCol="1"/>
        <a:lstStyle/>
        <a:p>
          <a:pPr rtl="1">
            <a:lnSpc>
              <a:spcPts val="1600"/>
            </a:lnSpc>
            <a:spcBef>
              <a:spcPts val="600"/>
            </a:spcBef>
            <a:spcAft>
              <a:spcPts val="600"/>
            </a:spcAft>
          </a:pPr>
          <a:endParaRPr lang="en-US" sz="1150">
            <a:solidFill>
              <a:schemeClr val="tx1"/>
            </a:solidFill>
          </a:endParaRPr>
        </a:p>
      </dgm:t>
    </dgm:pt>
    <dgm:pt modelId="{7142B263-32FD-4D51-A7AC-F30A1CE9320E}" type="sibTrans" cxnId="{F2828A63-845F-498D-B746-9013E129E9F6}">
      <dgm:prSet/>
      <dgm:spPr/>
      <dgm:t>
        <a:bodyPr rtlCol="1"/>
        <a:lstStyle/>
        <a:p>
          <a:pPr rtl="1">
            <a:lnSpc>
              <a:spcPts val="1600"/>
            </a:lnSpc>
            <a:spcBef>
              <a:spcPts val="600"/>
            </a:spcBef>
            <a:spcAft>
              <a:spcPts val="600"/>
            </a:spcAft>
          </a:pPr>
          <a:endParaRPr lang="en-US" sz="1150">
            <a:solidFill>
              <a:schemeClr val="tx1"/>
            </a:solidFill>
          </a:endParaRPr>
        </a:p>
      </dgm:t>
    </dgm:pt>
    <dgm:pt modelId="{352FA51A-52EE-44FA-88A7-D5A9C9A9D80E}">
      <dgm:prSet phldrT="[Text]" custT="1"/>
      <dgm:spPr>
        <a:ln w="19050">
          <a:solidFill>
            <a:srgbClr val="7030A0"/>
          </a:solidFill>
        </a:ln>
      </dgm:spPr>
      <dgm:t>
        <a:bodyPr rtlCol="1"/>
        <a:lstStyle/>
        <a:p>
          <a:pPr marL="57150" lvl="1" indent="0" defTabSz="511175" rtl="1">
            <a:lnSpc>
              <a:spcPts val="1600"/>
            </a:lnSpc>
            <a:spcBef>
              <a:spcPts val="600"/>
            </a:spcBef>
            <a:spcAft>
              <a:spcPts val="600"/>
            </a:spcAft>
            <a:buNone/>
          </a:pPr>
          <a:r>
            <a:rPr lang="ar-mod" sz="1150">
              <a:solidFill>
                <a:schemeClr val="tx1"/>
              </a:solidFill>
              <a:effectLst/>
              <a:latin typeface="+mn-lt"/>
              <a:ea typeface="Calibri" panose="020F0502020204030204" pitchFamily="34" charset="0"/>
              <a:cs typeface="Times New Roman" panose="02020603050405020304" pitchFamily="18" charset="0"/>
            </a:rPr>
            <a:t> قد يتم تغيير المبادئ التوجيهية والعمليات بناءً على نتائج المراجعة.</a:t>
          </a:r>
          <a:endParaRPr lang="en-US" sz="1150" strike="sngStrike" dirty="0">
            <a:solidFill>
              <a:schemeClr val="tx1"/>
            </a:solidFill>
            <a:latin typeface="+mn-lt"/>
          </a:endParaRPr>
        </a:p>
      </dgm:t>
    </dgm:pt>
    <dgm:pt modelId="{81C3C68D-1792-4743-9433-49B060780664}" type="parTrans" cxnId="{6E44C330-FF75-4993-9E16-B0811C4EFAD3}">
      <dgm:prSet/>
      <dgm:spPr/>
      <dgm:t>
        <a:bodyPr rtlCol="1"/>
        <a:lstStyle/>
        <a:p>
          <a:pPr rtl="1">
            <a:lnSpc>
              <a:spcPts val="1600"/>
            </a:lnSpc>
            <a:spcBef>
              <a:spcPts val="600"/>
            </a:spcBef>
            <a:spcAft>
              <a:spcPts val="600"/>
            </a:spcAft>
          </a:pPr>
          <a:endParaRPr lang="en-US" sz="1150">
            <a:solidFill>
              <a:schemeClr val="tx1"/>
            </a:solidFill>
          </a:endParaRPr>
        </a:p>
      </dgm:t>
    </dgm:pt>
    <dgm:pt modelId="{4155C994-7269-474A-8C9D-6057D0AB1429}" type="sibTrans" cxnId="{6E44C330-FF75-4993-9E16-B0811C4EFAD3}">
      <dgm:prSet/>
      <dgm:spPr/>
      <dgm:t>
        <a:bodyPr rtlCol="1"/>
        <a:lstStyle/>
        <a:p>
          <a:pPr rtl="1">
            <a:lnSpc>
              <a:spcPts val="1600"/>
            </a:lnSpc>
            <a:spcBef>
              <a:spcPts val="600"/>
            </a:spcBef>
            <a:spcAft>
              <a:spcPts val="600"/>
            </a:spcAft>
          </a:pPr>
          <a:endParaRPr lang="en-US" sz="1150">
            <a:solidFill>
              <a:schemeClr val="tx1"/>
            </a:solidFill>
          </a:endParaRPr>
        </a:p>
      </dgm:t>
    </dgm:pt>
    <dgm:pt modelId="{1026FED1-AA94-4D4F-9AA9-C905B95A385F}">
      <dgm:prSet phldrT="[Text]" custT="1"/>
      <dgm:spPr>
        <a:ln w="19050">
          <a:solidFill>
            <a:srgbClr val="7030A0"/>
          </a:solidFill>
        </a:ln>
      </dgm:spPr>
      <dgm:t>
        <a:bodyPr rtlCol="1"/>
        <a:lstStyle/>
        <a:p>
          <a:pPr rtl="1">
            <a:lnSpc>
              <a:spcPts val="1600"/>
            </a:lnSpc>
            <a:spcBef>
              <a:spcPts val="600"/>
            </a:spcBef>
            <a:spcAft>
              <a:spcPts val="600"/>
            </a:spcAft>
          </a:pPr>
          <a:r>
            <a:rPr lang="ar-mod" sz="1150">
              <a:solidFill>
                <a:schemeClr val="tx1"/>
              </a:solidFill>
              <a:latin typeface="+mn-lt"/>
            </a:rPr>
            <a:t> تتم مشاركة تقارير أداة مراجعة الوفيات في الفترة المحيطة بالولادة مع القابلات والأطباء والباحثين والمتعاونين ووزارة الصحة والرعاية الاجتماعية والأشخاص العاملين في الحكومة المفوضة حتى يتمكن الجميع من تعلم كيفية إجراء تحسينات في الرعاية. </a:t>
          </a:r>
          <a:endParaRPr lang="en-US" sz="1150" dirty="0">
            <a:solidFill>
              <a:schemeClr val="tx1"/>
            </a:solidFill>
            <a:latin typeface="+mn-lt"/>
          </a:endParaRPr>
        </a:p>
      </dgm:t>
    </dgm:pt>
    <dgm:pt modelId="{5CA25169-EC62-4D23-AAB5-D6F45DDA7C95}" type="parTrans" cxnId="{2E8801AC-308F-4252-8273-781AAF2FF8C0}">
      <dgm:prSet/>
      <dgm:spPr/>
      <dgm:t>
        <a:bodyPr rtlCol="1"/>
        <a:lstStyle/>
        <a:p>
          <a:pPr rtl="1">
            <a:lnSpc>
              <a:spcPts val="1600"/>
            </a:lnSpc>
            <a:spcBef>
              <a:spcPts val="600"/>
            </a:spcBef>
            <a:spcAft>
              <a:spcPts val="600"/>
            </a:spcAft>
          </a:pPr>
          <a:endParaRPr lang="en-US" sz="1150">
            <a:solidFill>
              <a:schemeClr val="tx1"/>
            </a:solidFill>
          </a:endParaRPr>
        </a:p>
      </dgm:t>
    </dgm:pt>
    <dgm:pt modelId="{36D31BE9-CBE1-4109-AFEA-A8689CF650EA}" type="sibTrans" cxnId="{2E8801AC-308F-4252-8273-781AAF2FF8C0}">
      <dgm:prSet/>
      <dgm:spPr/>
      <dgm:t>
        <a:bodyPr rtlCol="1"/>
        <a:lstStyle/>
        <a:p>
          <a:pPr rtl="1">
            <a:lnSpc>
              <a:spcPts val="1600"/>
            </a:lnSpc>
            <a:spcBef>
              <a:spcPts val="600"/>
            </a:spcBef>
            <a:spcAft>
              <a:spcPts val="600"/>
            </a:spcAft>
          </a:pPr>
          <a:endParaRPr lang="en-US" sz="1150">
            <a:solidFill>
              <a:schemeClr val="tx1"/>
            </a:solidFill>
          </a:endParaRPr>
        </a:p>
      </dgm:t>
    </dgm:pt>
    <dgm:pt modelId="{CF4F9016-1B61-4F4E-AC17-F03A0FEE0ECB}">
      <dgm:prSet phldrT="[Text]" custT="1"/>
      <dgm:spPr>
        <a:ln w="19050">
          <a:solidFill>
            <a:srgbClr val="7030A0"/>
          </a:solidFill>
        </a:ln>
      </dgm:spPr>
      <dgm:t>
        <a:bodyPr rtlCol="1"/>
        <a:lstStyle/>
        <a:p>
          <a:pPr marL="0" marR="0" lvl="0" indent="0" defTabSz="914400" rtl="1" eaLnBrk="1" fontAlgn="auto" latinLnBrk="0" hangingPunct="1">
            <a:lnSpc>
              <a:spcPts val="1600"/>
            </a:lnSpc>
            <a:spcBef>
              <a:spcPts val="600"/>
            </a:spcBef>
            <a:spcAft>
              <a:spcPts val="600"/>
            </a:spcAft>
            <a:buClrTx/>
            <a:buSzTx/>
            <a:buFontTx/>
            <a:buNone/>
            <a:tabLst/>
            <a:defRPr/>
          </a:pPr>
          <a:r>
            <a:rPr lang="ar-mod" sz="1150">
              <a:solidFill>
                <a:schemeClr val="tx1"/>
              </a:solidFill>
              <a:effectLst/>
              <a:latin typeface="+mn-lt"/>
              <a:ea typeface="Calibri" panose="020F0502020204030204" pitchFamily="34" charset="0"/>
              <a:cs typeface="Times New Roman" panose="02020603050405020304" pitchFamily="18" charset="0"/>
            </a:rPr>
            <a:t> يجب إعطاؤك معلومات مكتوبة عن الفريق الطبي المعالج لطفلك مع استمارة ملاحظات وتفاصيل حول كيفية تقديم ملاحظات حول رعايتك ورعاية طفلك. </a:t>
          </a:r>
          <a:r>
            <a:rPr lang="ar-mod" sz="1150">
              <a:solidFill>
                <a:schemeClr val="tx1"/>
              </a:solidFill>
              <a:effectLst/>
              <a:latin typeface="+mn-lt"/>
              <a:cs typeface="Times New Roman" panose="02020603050405020304" pitchFamily="18" charset="0"/>
            </a:rPr>
            <a:t>قد يأتي ذلك بالبريد أو عبر البريد الإلكتروني.</a:t>
          </a:r>
          <a:endParaRPr lang="en-US" sz="1150" dirty="0">
            <a:solidFill>
              <a:schemeClr val="tx1"/>
            </a:solidFill>
            <a:latin typeface="+mn-lt"/>
          </a:endParaRPr>
        </a:p>
      </dgm:t>
    </dgm:pt>
    <dgm:pt modelId="{7CED1835-55A3-46C1-AD84-837687ACD9EE}" type="parTrans" cxnId="{D1D7D5D5-5BA3-474E-ADBC-02AD3D3FB762}">
      <dgm:prSet/>
      <dgm:spPr/>
      <dgm:t>
        <a:bodyPr rtlCol="1"/>
        <a:lstStyle/>
        <a:p>
          <a:pPr rtl="1">
            <a:lnSpc>
              <a:spcPts val="1600"/>
            </a:lnSpc>
            <a:spcBef>
              <a:spcPts val="600"/>
            </a:spcBef>
            <a:spcAft>
              <a:spcPts val="600"/>
            </a:spcAft>
          </a:pPr>
          <a:endParaRPr lang="en-US" sz="1150">
            <a:solidFill>
              <a:schemeClr val="tx1"/>
            </a:solidFill>
          </a:endParaRPr>
        </a:p>
      </dgm:t>
    </dgm:pt>
    <dgm:pt modelId="{FB451170-46D7-4139-8093-2AA744AD585C}" type="sibTrans" cxnId="{D1D7D5D5-5BA3-474E-ADBC-02AD3D3FB762}">
      <dgm:prSet/>
      <dgm:spPr/>
      <dgm:t>
        <a:bodyPr rtlCol="1"/>
        <a:lstStyle/>
        <a:p>
          <a:pPr rtl="1">
            <a:lnSpc>
              <a:spcPts val="1600"/>
            </a:lnSpc>
            <a:spcBef>
              <a:spcPts val="600"/>
            </a:spcBef>
            <a:spcAft>
              <a:spcPts val="600"/>
            </a:spcAft>
          </a:pPr>
          <a:endParaRPr lang="en-US" sz="1150">
            <a:solidFill>
              <a:schemeClr val="tx1"/>
            </a:solidFill>
          </a:endParaRPr>
        </a:p>
      </dgm:t>
    </dgm:pt>
    <dgm:pt modelId="{93353E60-A133-4864-A5D7-99D3C716873B}">
      <dgm:prSet phldrT="[Text]" custT="1"/>
      <dgm:spPr>
        <a:ln w="19050">
          <a:solidFill>
            <a:srgbClr val="7030A0"/>
          </a:solidFill>
        </a:ln>
      </dgm:spPr>
      <dgm:t>
        <a:bodyPr rtlCol="1"/>
        <a:lstStyle/>
        <a:p>
          <a:pPr marL="0" lvl="0" indent="0" defTabSz="914400" rtl="1">
            <a:lnSpc>
              <a:spcPts val="1600"/>
            </a:lnSpc>
            <a:spcBef>
              <a:spcPts val="600"/>
            </a:spcBef>
            <a:spcAft>
              <a:spcPts val="600"/>
            </a:spcAft>
            <a:buNone/>
          </a:pPr>
          <a:r>
            <a:rPr lang="ar-mod" sz="1150">
              <a:solidFill>
                <a:schemeClr val="tx1"/>
              </a:solidFill>
              <a:effectLst/>
              <a:latin typeface="+mn-lt"/>
              <a:ea typeface="Calibri" panose="020F0502020204030204" pitchFamily="34" charset="0"/>
              <a:cs typeface="Times New Roman" panose="02020603050405020304" pitchFamily="18" charset="0"/>
            </a:rPr>
            <a:t> ستتم مراجعة ملاحظاتك في اجتماع فريق إدارة المخاطر المهنية. سيتم تمرير أي شيء عاجل إلى فريق السلامة. إذا كنت قد قررت عدم تقديم أي ملاحظات، فسيتم تحديث الفريق.</a:t>
          </a:r>
          <a:endParaRPr lang="en-US" sz="1150" dirty="0">
            <a:solidFill>
              <a:schemeClr val="tx1"/>
            </a:solidFill>
            <a:latin typeface="+mn-lt"/>
          </a:endParaRPr>
        </a:p>
      </dgm:t>
    </dgm:pt>
    <dgm:pt modelId="{2B4DB191-C74A-4F18-9723-A4578774E9BB}" type="parTrans" cxnId="{03B28AD1-215D-4315-A88B-D68B52E46BF9}">
      <dgm:prSet/>
      <dgm:spPr/>
      <dgm:t>
        <a:bodyPr rtlCol="1"/>
        <a:lstStyle/>
        <a:p>
          <a:pPr rtl="1">
            <a:lnSpc>
              <a:spcPts val="1600"/>
            </a:lnSpc>
            <a:spcBef>
              <a:spcPts val="600"/>
            </a:spcBef>
            <a:spcAft>
              <a:spcPts val="600"/>
            </a:spcAft>
          </a:pPr>
          <a:endParaRPr lang="en-US" sz="1150"/>
        </a:p>
      </dgm:t>
    </dgm:pt>
    <dgm:pt modelId="{223EB83D-DE43-4474-9B7C-BADCDC642CDD}" type="sibTrans" cxnId="{03B28AD1-215D-4315-A88B-D68B52E46BF9}">
      <dgm:prSet/>
      <dgm:spPr/>
      <dgm:t>
        <a:bodyPr rtlCol="1"/>
        <a:lstStyle/>
        <a:p>
          <a:pPr rtl="1">
            <a:lnSpc>
              <a:spcPts val="1600"/>
            </a:lnSpc>
            <a:spcBef>
              <a:spcPts val="600"/>
            </a:spcBef>
            <a:spcAft>
              <a:spcPts val="600"/>
            </a:spcAft>
          </a:pPr>
          <a:endParaRPr lang="en-US" sz="1150"/>
        </a:p>
      </dgm:t>
    </dgm:pt>
    <dgm:pt modelId="{DA4B4360-B447-40BE-92AE-716E9B0A961B}">
      <dgm:prSet phldrT="[Text]" custT="1"/>
      <dgm:spPr>
        <a:ln w="19050">
          <a:solidFill>
            <a:srgbClr val="7030A0"/>
          </a:solidFill>
        </a:ln>
      </dgm:spPr>
      <dgm:t>
        <a:bodyPr rtlCol="1"/>
        <a:lstStyle/>
        <a:p>
          <a:pPr marL="0" marR="0" lvl="0" indent="0" defTabSz="914400" rtl="1" eaLnBrk="1" fontAlgn="auto" latinLnBrk="0" hangingPunct="1">
            <a:lnSpc>
              <a:spcPts val="1600"/>
            </a:lnSpc>
            <a:spcBef>
              <a:spcPts val="600"/>
            </a:spcBef>
            <a:spcAft>
              <a:spcPts val="600"/>
            </a:spcAft>
            <a:buClrTx/>
            <a:buSzTx/>
            <a:buFontTx/>
            <a:buNone/>
            <a:tabLst/>
            <a:defRPr/>
          </a:pPr>
          <a:r>
            <a:rPr lang="ar-mod" sz="1150">
              <a:solidFill>
                <a:schemeClr val="tx1"/>
              </a:solidFill>
              <a:effectLst/>
              <a:latin typeface="+mn-lt"/>
              <a:ea typeface="Calibri" panose="020F0502020204030204" pitchFamily="34" charset="0"/>
              <a:cs typeface="Times New Roman" panose="02020603050405020304" pitchFamily="18" charset="0"/>
            </a:rPr>
            <a:t> ستتم مناقشة أسئلتك ومخاوفك وملاحظاتك وإدخالها في نظام أداة مراجعة الوفيات في الفترة المحيطة بالولادة والتقرير. إذا قدمت أي أسئلة، فسيتم الرد عليها. </a:t>
          </a:r>
          <a:endParaRPr lang="en-US" sz="1150" dirty="0">
            <a:solidFill>
              <a:schemeClr val="tx1"/>
            </a:solidFill>
            <a:latin typeface="+mn-lt"/>
          </a:endParaRPr>
        </a:p>
      </dgm:t>
    </dgm:pt>
    <dgm:pt modelId="{5929D7F0-4EA5-469A-A9F7-5060B5F19316}" type="parTrans" cxnId="{552A9285-A947-49A4-A9D7-B0AFFF14F4FE}">
      <dgm:prSet/>
      <dgm:spPr/>
      <dgm:t>
        <a:bodyPr rtlCol="1"/>
        <a:lstStyle/>
        <a:p>
          <a:pPr rtl="1">
            <a:lnSpc>
              <a:spcPts val="1600"/>
            </a:lnSpc>
            <a:spcBef>
              <a:spcPts val="600"/>
            </a:spcBef>
            <a:spcAft>
              <a:spcPts val="600"/>
            </a:spcAft>
          </a:pPr>
          <a:endParaRPr lang="en-US" sz="1150"/>
        </a:p>
      </dgm:t>
    </dgm:pt>
    <dgm:pt modelId="{08E54695-A653-4DE9-B090-84ECBADC750B}" type="sibTrans" cxnId="{552A9285-A947-49A4-A9D7-B0AFFF14F4FE}">
      <dgm:prSet/>
      <dgm:spPr/>
      <dgm:t>
        <a:bodyPr rtlCol="1"/>
        <a:lstStyle/>
        <a:p>
          <a:pPr rtl="1">
            <a:lnSpc>
              <a:spcPts val="1600"/>
            </a:lnSpc>
            <a:spcBef>
              <a:spcPts val="600"/>
            </a:spcBef>
            <a:spcAft>
              <a:spcPts val="600"/>
            </a:spcAft>
          </a:pPr>
          <a:endParaRPr lang="en-US" sz="1150"/>
        </a:p>
      </dgm:t>
    </dgm:pt>
    <dgm:pt modelId="{CC3AE647-5379-4592-BDDA-EAB71CF471BF}">
      <dgm:prSet phldrT="[Text]" custT="1"/>
      <dgm:spPr>
        <a:ln w="19050">
          <a:solidFill>
            <a:srgbClr val="7030A0"/>
          </a:solidFill>
        </a:ln>
      </dgm:spPr>
      <dgm:t>
        <a:bodyPr rtlCol="1"/>
        <a:lstStyle/>
        <a:p>
          <a:pPr marL="0" lvl="0" indent="0" defTabSz="914400" rtl="1">
            <a:lnSpc>
              <a:spcPts val="1600"/>
            </a:lnSpc>
            <a:spcBef>
              <a:spcPts val="600"/>
            </a:spcBef>
            <a:spcAft>
              <a:spcPts val="600"/>
            </a:spcAft>
            <a:buNone/>
          </a:pPr>
          <a:r>
            <a:rPr lang="ar-mod" sz="1150">
              <a:solidFill>
                <a:schemeClr val="tx1"/>
              </a:solidFill>
              <a:effectLst/>
              <a:latin typeface="+mn-lt"/>
              <a:ea typeface="Calibri" panose="020F0502020204030204" pitchFamily="34" charset="0"/>
              <a:cs typeface="Times New Roman" panose="02020603050405020304" pitchFamily="18" charset="0"/>
            </a:rPr>
            <a:t> ستبقى جهة الاتصال الرئيسية الخاصة بك على اتصال بك وستعلمك بالتقدم المحرز والجداول الزمنية الخاصة بفريق الاستجابة للطوارئ الطبية ما لم تطلب عدم التواصل معك. يمكنك دائماً التواصل معنا لاحقاً إذا كنت تفضلين ذلك. </a:t>
          </a:r>
          <a:endParaRPr lang="en-US" sz="1150" dirty="0">
            <a:solidFill>
              <a:schemeClr val="tx1"/>
            </a:solidFill>
            <a:latin typeface="+mn-lt"/>
          </a:endParaRPr>
        </a:p>
      </dgm:t>
    </dgm:pt>
    <dgm:pt modelId="{51352B6A-770D-4922-B0A9-7AAD56AA03CB}" type="parTrans" cxnId="{E3388B6E-5905-48C2-9345-294A10DC77EC}">
      <dgm:prSet/>
      <dgm:spPr/>
      <dgm:t>
        <a:bodyPr rtlCol="1"/>
        <a:lstStyle/>
        <a:p>
          <a:pPr rtl="1">
            <a:lnSpc>
              <a:spcPts val="1600"/>
            </a:lnSpc>
            <a:spcBef>
              <a:spcPts val="600"/>
            </a:spcBef>
            <a:spcAft>
              <a:spcPts val="600"/>
            </a:spcAft>
          </a:pPr>
          <a:endParaRPr lang="en-US" sz="1150"/>
        </a:p>
      </dgm:t>
    </dgm:pt>
    <dgm:pt modelId="{23B0B2BE-0C10-41C7-B2D4-4CCB5627C2DD}" type="sibTrans" cxnId="{E3388B6E-5905-48C2-9345-294A10DC77EC}">
      <dgm:prSet/>
      <dgm:spPr/>
      <dgm:t>
        <a:bodyPr rtlCol="1"/>
        <a:lstStyle/>
        <a:p>
          <a:pPr rtl="1">
            <a:lnSpc>
              <a:spcPts val="1600"/>
            </a:lnSpc>
            <a:spcBef>
              <a:spcPts val="600"/>
            </a:spcBef>
            <a:spcAft>
              <a:spcPts val="600"/>
            </a:spcAft>
          </a:pPr>
          <a:endParaRPr lang="en-US" sz="1150"/>
        </a:p>
      </dgm:t>
    </dgm:pt>
    <dgm:pt modelId="{C2C9DAF7-4A60-4F5D-822C-14B86819756A}">
      <dgm:prSet phldrT="[Text]" custT="1"/>
      <dgm:spPr>
        <a:ln w="19050">
          <a:solidFill>
            <a:srgbClr val="7030A0"/>
          </a:solidFill>
        </a:ln>
      </dgm:spPr>
      <dgm:t>
        <a:bodyPr rtlCol="1"/>
        <a:lstStyle/>
        <a:p>
          <a:pPr marL="57150" lvl="1" indent="0" defTabSz="511175" rtl="1">
            <a:lnSpc>
              <a:spcPts val="1600"/>
            </a:lnSpc>
            <a:spcBef>
              <a:spcPts val="600"/>
            </a:spcBef>
            <a:spcAft>
              <a:spcPts val="600"/>
            </a:spcAft>
            <a:buNone/>
          </a:pPr>
          <a:r>
            <a:rPr lang="ar-mod" sz="1150">
              <a:solidFill>
                <a:schemeClr val="tx1"/>
              </a:solidFill>
              <a:effectLst/>
              <a:latin typeface="+mn-lt"/>
              <a:ea typeface="Calibri" panose="020F0502020204030204" pitchFamily="34" charset="0"/>
              <a:cs typeface="Times New Roman" panose="02020603050405020304" pitchFamily="18" charset="0"/>
            </a:rPr>
            <a:t> يتم وضع خطط لإكمال أي إجراءات للتغييرات في الرعاية التي تم العثور عليها والتأكد من حصول الموظفين على الدعم لإجراء التغييرات عند الحاجة.</a:t>
          </a:r>
          <a:endParaRPr lang="en-US" sz="1150" dirty="0">
            <a:solidFill>
              <a:schemeClr val="tx1"/>
            </a:solidFill>
            <a:latin typeface="+mn-lt"/>
          </a:endParaRPr>
        </a:p>
      </dgm:t>
    </dgm:pt>
    <dgm:pt modelId="{43E5B458-C99B-4B84-A5DD-4FE55416E40B}" type="parTrans" cxnId="{4EA9B79F-D784-404C-B4DF-E8DBFA5FA8CE}">
      <dgm:prSet/>
      <dgm:spPr/>
      <dgm:t>
        <a:bodyPr rtlCol="1"/>
        <a:lstStyle/>
        <a:p>
          <a:pPr rtl="1"/>
          <a:endParaRPr lang="en-US"/>
        </a:p>
      </dgm:t>
    </dgm:pt>
    <dgm:pt modelId="{57C96EBA-BDBB-4BF1-89CB-BE9386F1DD4E}" type="sibTrans" cxnId="{4EA9B79F-D784-404C-B4DF-E8DBFA5FA8CE}">
      <dgm:prSet/>
      <dgm:spPr/>
      <dgm:t>
        <a:bodyPr rtlCol="1"/>
        <a:lstStyle/>
        <a:p>
          <a:pPr rtl="1"/>
          <a:endParaRPr lang="en-US"/>
        </a:p>
      </dgm:t>
    </dgm:pt>
    <dgm:pt modelId="{B933EEFF-EDCC-4F72-8782-694800F97D8D}">
      <dgm:prSet phldrT="[Text]" custT="1"/>
      <dgm:spPr>
        <a:ln w="19050">
          <a:solidFill>
            <a:srgbClr val="7030A0"/>
          </a:solidFill>
        </a:ln>
      </dgm:spPr>
      <dgm:t>
        <a:bodyPr rtlCol="1"/>
        <a:lstStyle/>
        <a:p>
          <a:pPr marL="0" marR="0" lvl="0" indent="0" defTabSz="914400" rtl="1" eaLnBrk="1" fontAlgn="auto" latinLnBrk="0" hangingPunct="1">
            <a:lnSpc>
              <a:spcPts val="1600"/>
            </a:lnSpc>
            <a:spcBef>
              <a:spcPts val="600"/>
            </a:spcBef>
            <a:spcAft>
              <a:spcPts val="600"/>
            </a:spcAft>
            <a:buClrTx/>
            <a:buSzTx/>
            <a:buFontTx/>
            <a:buNone/>
            <a:tabLst/>
            <a:defRPr/>
          </a:pPr>
          <a:r>
            <a:rPr lang="ar-mod" sz="1150">
              <a:solidFill>
                <a:schemeClr val="tx1"/>
              </a:solidFill>
              <a:effectLst/>
              <a:latin typeface="+mn-lt"/>
              <a:ea typeface="Calibri" panose="020F0502020204030204" pitchFamily="34" charset="0"/>
              <a:cs typeface="Times New Roman" panose="02020603050405020304" pitchFamily="18" charset="0"/>
            </a:rPr>
            <a:t> ستكتمل المراجعة، ولكن يمكنك معاودة الاتصال بنا إذا كانت لديك أي أفكار أو أسئلة. لا يوجد حد زمني.   </a:t>
          </a:r>
          <a:endParaRPr lang="en-US" sz="1150" dirty="0">
            <a:solidFill>
              <a:schemeClr val="tx1"/>
            </a:solidFill>
            <a:latin typeface="+mn-lt"/>
          </a:endParaRPr>
        </a:p>
      </dgm:t>
    </dgm:pt>
    <dgm:pt modelId="{D7ABDB96-54CA-4221-8E46-B1EEF40142E4}" type="parTrans" cxnId="{75741E77-69EE-47CF-82F5-881B66B0E698}">
      <dgm:prSet/>
      <dgm:spPr/>
      <dgm:t>
        <a:bodyPr rtlCol="1"/>
        <a:lstStyle/>
        <a:p>
          <a:pPr rtl="1"/>
          <a:endParaRPr lang="en-US"/>
        </a:p>
      </dgm:t>
    </dgm:pt>
    <dgm:pt modelId="{0FD614A8-D8A0-4EBB-B300-87D06815D483}" type="sibTrans" cxnId="{75741E77-69EE-47CF-82F5-881B66B0E698}">
      <dgm:prSet/>
      <dgm:spPr/>
      <dgm:t>
        <a:bodyPr rtlCol="1"/>
        <a:lstStyle/>
        <a:p>
          <a:pPr rtl="1"/>
          <a:endParaRPr lang="en-US"/>
        </a:p>
      </dgm:t>
    </dgm:pt>
    <dgm:pt modelId="{A955D324-8904-4DC3-8776-276935E86528}">
      <dgm:prSet phldrT="[Text]" custT="1"/>
      <dgm:spPr>
        <a:ln w="19050">
          <a:solidFill>
            <a:srgbClr val="7030A0"/>
          </a:solidFill>
        </a:ln>
      </dgm:spPr>
      <dgm:t>
        <a:bodyPr rtlCol="1"/>
        <a:lstStyle/>
        <a:p>
          <a:pPr rtl="1">
            <a:lnSpc>
              <a:spcPts val="1600"/>
            </a:lnSpc>
            <a:spcBef>
              <a:spcPts val="600"/>
            </a:spcBef>
            <a:spcAft>
              <a:spcPts val="600"/>
            </a:spcAft>
          </a:pPr>
          <a:r>
            <a:rPr lang="ar-mod" sz="1150" dirty="0">
              <a:solidFill>
                <a:schemeClr val="tx1"/>
              </a:solidFill>
              <a:effectLst/>
              <a:latin typeface="+mn-lt"/>
              <a:ea typeface="Calibri" panose="020F0502020204030204" pitchFamily="34" charset="0"/>
              <a:cs typeface="Times New Roman" panose="02020603050405020304" pitchFamily="18" charset="0"/>
            </a:rPr>
            <a:t> إذا كانت لديك أي أسئلة أو تعليقات أخرى، يمكنك التواصل مع جهة الاتصال الرئيسية الخاصة بك، أو الاتصال بـ Sands على الرقم </a:t>
          </a:r>
          <a:r>
            <a:rPr lang="ar-mod" sz="1150" b="1" dirty="0" smtClean="0"/>
            <a:t> </a:t>
          </a:r>
          <a:r>
            <a:rPr lang="en-GB" sz="1150" b="1" dirty="0" smtClean="0"/>
            <a:t>0</a:t>
          </a:r>
          <a:r>
            <a:rPr lang="ar-mod" sz="1150" b="1" dirty="0" smtClean="0"/>
            <a:t>808</a:t>
          </a:r>
          <a:r>
            <a:rPr lang="en-GB" sz="1150" b="1" dirty="0" smtClean="0"/>
            <a:t> 164 3332</a:t>
          </a:r>
          <a:endParaRPr lang="en-US" sz="1150" dirty="0">
            <a:solidFill>
              <a:schemeClr val="tx1"/>
            </a:solidFill>
            <a:latin typeface="+mn-lt"/>
          </a:endParaRPr>
        </a:p>
      </dgm:t>
    </dgm:pt>
    <dgm:pt modelId="{755A60BE-CCBC-40BE-833B-9F242C67E191}" type="parTrans" cxnId="{5D21D720-D9BF-4CAF-BA19-C64499424F0A}">
      <dgm:prSet/>
      <dgm:spPr/>
      <dgm:t>
        <a:bodyPr rtlCol="1"/>
        <a:lstStyle/>
        <a:p>
          <a:pPr rtl="1"/>
          <a:endParaRPr lang="en-US"/>
        </a:p>
      </dgm:t>
    </dgm:pt>
    <dgm:pt modelId="{11D95CAE-DB72-4792-A1E0-6B05FFD2CB75}" type="sibTrans" cxnId="{5D21D720-D9BF-4CAF-BA19-C64499424F0A}">
      <dgm:prSet/>
      <dgm:spPr/>
      <dgm:t>
        <a:bodyPr rtlCol="1"/>
        <a:lstStyle/>
        <a:p>
          <a:pPr rtl="1"/>
          <a:endParaRPr lang="en-US"/>
        </a:p>
      </dgm:t>
    </dgm:pt>
    <dgm:pt modelId="{D27586CA-EDC4-466D-9155-BB6E9F53BFAB}">
      <dgm:prSet phldrT="[Text]" custT="1"/>
      <dgm:spPr>
        <a:ln w="19050">
          <a:solidFill>
            <a:srgbClr val="7030A0"/>
          </a:solidFill>
        </a:ln>
      </dgm:spPr>
      <dgm:t>
        <a:bodyPr rtlCol="1"/>
        <a:lstStyle/>
        <a:p>
          <a:pPr marL="57150" lvl="1" indent="0" defTabSz="511175" rtl="1">
            <a:lnSpc>
              <a:spcPts val="1600"/>
            </a:lnSpc>
            <a:spcBef>
              <a:spcPts val="600"/>
            </a:spcBef>
            <a:spcAft>
              <a:spcPts val="600"/>
            </a:spcAft>
            <a:buNone/>
          </a:pPr>
          <a:r>
            <a:rPr lang="ar-mod" sz="1150">
              <a:solidFill>
                <a:schemeClr val="tx1"/>
              </a:solidFill>
              <a:effectLst/>
              <a:latin typeface="+mn-lt"/>
              <a:ea typeface="Calibri" panose="020F0502020204030204" pitchFamily="34" charset="0"/>
              <a:cs typeface="Times New Roman" panose="02020603050405020304" pitchFamily="18" charset="0"/>
            </a:rPr>
            <a:t> </a:t>
          </a:r>
          <a:r>
            <a:rPr lang="ar-mod" sz="1150">
              <a:solidFill>
                <a:schemeClr val="tx1"/>
              </a:solidFill>
              <a:effectLst/>
              <a:latin typeface="+mn-lt"/>
              <a:cs typeface="Times New Roman" panose="02020603050405020304" pitchFamily="18" charset="0"/>
            </a:rPr>
            <a:t>ستتم مشاركة أي نتائج لتحسين الرعاية للأمهات والرضع والأسر في المستقبل مع العاملين في مجال الرعاية الصحية وإبلاغ فريق الجودة والسلامة بها إذا كان ذلك مناسبًا. </a:t>
          </a:r>
          <a:endParaRPr lang="en-US" sz="1150" dirty="0">
            <a:solidFill>
              <a:schemeClr val="tx1"/>
            </a:solidFill>
            <a:latin typeface="+mn-lt"/>
          </a:endParaRPr>
        </a:p>
      </dgm:t>
    </dgm:pt>
    <dgm:pt modelId="{245C196B-8E46-4004-8626-88004C1B5C7D}" type="parTrans" cxnId="{A5028191-5A36-4A20-82DA-85BD8C1EF54D}">
      <dgm:prSet/>
      <dgm:spPr/>
      <dgm:t>
        <a:bodyPr rtlCol="1"/>
        <a:lstStyle/>
        <a:p>
          <a:pPr rtl="1"/>
          <a:endParaRPr lang="en-US"/>
        </a:p>
      </dgm:t>
    </dgm:pt>
    <dgm:pt modelId="{E41E0FB6-E36F-4E8B-8541-FEB561687716}" type="sibTrans" cxnId="{A5028191-5A36-4A20-82DA-85BD8C1EF54D}">
      <dgm:prSet/>
      <dgm:spPr/>
      <dgm:t>
        <a:bodyPr rtlCol="1"/>
        <a:lstStyle/>
        <a:p>
          <a:pPr rtl="1"/>
          <a:endParaRPr lang="en-US"/>
        </a:p>
      </dgm:t>
    </dgm:pt>
    <dgm:pt modelId="{CBCE8AEA-E190-4136-AEBD-DC25F5BE87E9}">
      <dgm:prSet phldrT="[Text]" custT="1"/>
      <dgm:spPr>
        <a:ln w="19050">
          <a:solidFill>
            <a:srgbClr val="7030A0"/>
          </a:solidFill>
        </a:ln>
      </dgm:spPr>
      <dgm:t>
        <a:bodyPr rtlCol="1"/>
        <a:lstStyle/>
        <a:p>
          <a:pPr lvl="0" defTabSz="511175" rtl="1">
            <a:lnSpc>
              <a:spcPts val="1600"/>
            </a:lnSpc>
            <a:spcBef>
              <a:spcPts val="600"/>
            </a:spcBef>
            <a:spcAft>
              <a:spcPts val="600"/>
            </a:spcAft>
          </a:pPr>
          <a:r>
            <a:rPr lang="ar-mod" sz="1150">
              <a:solidFill>
                <a:schemeClr val="tx1"/>
              </a:solidFill>
              <a:effectLst/>
              <a:latin typeface="+mn-lt"/>
              <a:ea typeface="Calibri" panose="020F0502020204030204" pitchFamily="34" charset="0"/>
              <a:cs typeface="Times New Roman" panose="02020603050405020304" pitchFamily="18" charset="0"/>
            </a:rPr>
            <a:t>ستتلقى خطاباً أو تقريراً يشرح لك المراجعة والنتائج التي توصلت إليها إلا إذا قلت أنك لا تريدين ذلك. </a:t>
          </a:r>
          <a:endParaRPr lang="en-GB" sz="1150" b="1" dirty="0" smtClean="0">
            <a:solidFill>
              <a:schemeClr val="tx1"/>
            </a:solidFill>
            <a:effectLst/>
            <a:latin typeface="+mn-lt"/>
            <a:ea typeface="Calibri" panose="020F0502020204030204" pitchFamily="34" charset="0"/>
            <a:cs typeface="Times New Roman" panose="02020603050405020304" pitchFamily="18" charset="0"/>
          </a:endParaRPr>
        </a:p>
      </dgm:t>
    </dgm:pt>
    <dgm:pt modelId="{26019BB0-98DE-476D-9E01-BF50ADA65447}" type="parTrans" cxnId="{0B5EBFA2-6085-4D11-9D07-99EDBACFAFC8}">
      <dgm:prSet/>
      <dgm:spPr/>
      <dgm:t>
        <a:bodyPr/>
        <a:lstStyle/>
        <a:p>
          <a:endParaRPr lang="en-US"/>
        </a:p>
      </dgm:t>
    </dgm:pt>
    <dgm:pt modelId="{00229F1E-D4E0-4373-A36F-27B159D97EBA}" type="sibTrans" cxnId="{0B5EBFA2-6085-4D11-9D07-99EDBACFAFC8}">
      <dgm:prSet/>
      <dgm:spPr/>
      <dgm:t>
        <a:bodyPr rtlCol="1"/>
        <a:lstStyle/>
        <a:p>
          <a:pPr rtl="1"/>
          <a:endParaRPr lang="en-US"/>
        </a:p>
      </dgm:t>
    </dgm:pt>
    <dgm:pt modelId="{25346309-1C6B-4726-8E3D-F3BB9A8F6F04}">
      <dgm:prSet phldrT="[Text]" custT="1"/>
      <dgm:spPr>
        <a:ln w="19050">
          <a:solidFill>
            <a:srgbClr val="7030A0"/>
          </a:solidFill>
        </a:ln>
      </dgm:spPr>
      <dgm:t>
        <a:bodyPr rtlCol="1"/>
        <a:lstStyle/>
        <a:p>
          <a:pPr lvl="0" defTabSz="511175" rtl="1">
            <a:lnSpc>
              <a:spcPts val="1600"/>
            </a:lnSpc>
            <a:spcBef>
              <a:spcPts val="600"/>
            </a:spcBef>
            <a:spcAft>
              <a:spcPts val="600"/>
            </a:spcAft>
          </a:pPr>
          <a:r>
            <a:rPr lang="ar-mod" sz="1150">
              <a:solidFill>
                <a:schemeClr val="tx1"/>
              </a:solidFill>
              <a:effectLst/>
              <a:latin typeface="+mn-lt"/>
              <a:ea typeface="Calibri" panose="020F0502020204030204" pitchFamily="34" charset="0"/>
              <a:cs typeface="Times New Roman" panose="02020603050405020304" pitchFamily="18" charset="0"/>
            </a:rPr>
            <a:t>سيتم إبلاغك بموعد اجتماع المراجعة وسيُعرض عليك عقد اجتماع لمناقشة المراجعة، إلا إذا طلبت عدم إبقائك على اطلاع. يمكنك تغيير رأيك في أي وقت.</a:t>
          </a:r>
          <a:endParaRPr lang="en-GB" sz="1150" b="1" dirty="0" smtClean="0">
            <a:solidFill>
              <a:schemeClr val="tx1"/>
            </a:solidFill>
            <a:effectLst/>
            <a:latin typeface="+mn-lt"/>
            <a:ea typeface="Calibri" panose="020F0502020204030204" pitchFamily="34" charset="0"/>
            <a:cs typeface="Times New Roman" panose="02020603050405020304" pitchFamily="18" charset="0"/>
          </a:endParaRPr>
        </a:p>
      </dgm:t>
    </dgm:pt>
    <dgm:pt modelId="{770A4306-0AC1-452D-8FEE-B8C1659F5249}" type="parTrans" cxnId="{24DCD2F1-A95C-4771-9411-E1FB951528C2}">
      <dgm:prSet/>
      <dgm:spPr/>
      <dgm:t>
        <a:bodyPr/>
        <a:lstStyle/>
        <a:p>
          <a:endParaRPr lang="en-US"/>
        </a:p>
      </dgm:t>
    </dgm:pt>
    <dgm:pt modelId="{A0357D33-F91A-426D-AF91-9C1E9562A82C}" type="sibTrans" cxnId="{24DCD2F1-A95C-4771-9411-E1FB951528C2}">
      <dgm:prSet/>
      <dgm:spPr/>
      <dgm:t>
        <a:bodyPr rtlCol="1"/>
        <a:lstStyle/>
        <a:p>
          <a:pPr rtl="1"/>
          <a:endParaRPr lang="en-US"/>
        </a:p>
      </dgm:t>
    </dgm:pt>
    <dgm:pt modelId="{6CCDBDD2-5964-4DC3-B5F8-BA62D684CB80}" type="pres">
      <dgm:prSet presAssocID="{6AE2128A-DBCE-41BE-9700-EBFB8F5F8DE3}" presName="linearFlow" presStyleCnt="0">
        <dgm:presLayoutVars>
          <dgm:resizeHandles val="exact"/>
        </dgm:presLayoutVars>
      </dgm:prSet>
      <dgm:spPr/>
      <dgm:t>
        <a:bodyPr rtlCol="1"/>
        <a:lstStyle/>
        <a:p>
          <a:pPr rtl="1"/>
          <a:endParaRPr lang="en-US"/>
        </a:p>
      </dgm:t>
    </dgm:pt>
    <dgm:pt modelId="{D24E11B9-CF45-4793-95D8-326981C936C0}" type="pres">
      <dgm:prSet presAssocID="{0594D84A-42A1-42C4-8177-FBE3960773AB}" presName="node" presStyleLbl="node1" presStyleIdx="0" presStyleCnt="5" custScaleX="174144" custScaleY="235314">
        <dgm:presLayoutVars>
          <dgm:bulletEnabled val="1"/>
        </dgm:presLayoutVars>
      </dgm:prSet>
      <dgm:spPr/>
      <dgm:t>
        <a:bodyPr rtlCol="1"/>
        <a:lstStyle/>
        <a:p>
          <a:pPr rtl="1"/>
          <a:endParaRPr lang="en-US"/>
        </a:p>
      </dgm:t>
    </dgm:pt>
    <dgm:pt modelId="{AD481DEA-8E18-45B4-A2FC-00F329E7D5A1}" type="pres">
      <dgm:prSet presAssocID="{B009C32D-B243-4326-A636-50EA003FF12C}" presName="sibTrans" presStyleLbl="sibTrans2D1" presStyleIdx="0" presStyleCnt="4" custScaleX="77791" custScaleY="74893"/>
      <dgm:spPr/>
      <dgm:t>
        <a:bodyPr rtlCol="1"/>
        <a:lstStyle/>
        <a:p>
          <a:pPr rtl="1"/>
          <a:endParaRPr lang="en-US"/>
        </a:p>
      </dgm:t>
    </dgm:pt>
    <dgm:pt modelId="{CD6C61F3-54E6-4823-B6A7-39ED3F7F8E5B}" type="pres">
      <dgm:prSet presAssocID="{B009C32D-B243-4326-A636-50EA003FF12C}" presName="connectorText" presStyleLbl="sibTrans2D1" presStyleIdx="0" presStyleCnt="4"/>
      <dgm:spPr/>
      <dgm:t>
        <a:bodyPr rtlCol="1"/>
        <a:lstStyle/>
        <a:p>
          <a:pPr rtl="1"/>
          <a:endParaRPr lang="en-US"/>
        </a:p>
      </dgm:t>
    </dgm:pt>
    <dgm:pt modelId="{C2A2CE7A-F3F5-4C99-96DD-3DA25F3BC033}" type="pres">
      <dgm:prSet presAssocID="{76816401-C141-4F02-B7C2-494154CE1A78}" presName="node" presStyleLbl="node1" presStyleIdx="1" presStyleCnt="5" custScaleX="174144" custScaleY="126838">
        <dgm:presLayoutVars>
          <dgm:bulletEnabled val="1"/>
        </dgm:presLayoutVars>
      </dgm:prSet>
      <dgm:spPr/>
      <dgm:t>
        <a:bodyPr rtlCol="1"/>
        <a:lstStyle/>
        <a:p>
          <a:pPr rtl="1"/>
          <a:endParaRPr lang="en-US"/>
        </a:p>
      </dgm:t>
    </dgm:pt>
    <dgm:pt modelId="{CADF64BB-ED81-4A16-A69F-D6E272CE9DC5}" type="pres">
      <dgm:prSet presAssocID="{E0618B9A-19A3-45F7-B57E-25FA5D6DD574}" presName="sibTrans" presStyleLbl="sibTrans2D1" presStyleIdx="1" presStyleCnt="4" custScaleX="77791" custScaleY="74893"/>
      <dgm:spPr/>
      <dgm:t>
        <a:bodyPr rtlCol="1"/>
        <a:lstStyle/>
        <a:p>
          <a:pPr rtl="1"/>
          <a:endParaRPr lang="en-US"/>
        </a:p>
      </dgm:t>
    </dgm:pt>
    <dgm:pt modelId="{06313661-3395-454E-ABF9-D652533D5038}" type="pres">
      <dgm:prSet presAssocID="{E0618B9A-19A3-45F7-B57E-25FA5D6DD574}" presName="connectorText" presStyleLbl="sibTrans2D1" presStyleIdx="1" presStyleCnt="4"/>
      <dgm:spPr/>
      <dgm:t>
        <a:bodyPr rtlCol="1"/>
        <a:lstStyle/>
        <a:p>
          <a:pPr rtl="1"/>
          <a:endParaRPr lang="en-US"/>
        </a:p>
      </dgm:t>
    </dgm:pt>
    <dgm:pt modelId="{C44DFB42-CBE2-4780-B831-E4B17E8792DF}" type="pres">
      <dgm:prSet presAssocID="{799081B8-F4A3-4847-823A-3D75A099AA0A}" presName="node" presStyleLbl="node1" presStyleIdx="2" presStyleCnt="5" custScaleX="174144" custScaleY="137176">
        <dgm:presLayoutVars>
          <dgm:bulletEnabled val="1"/>
        </dgm:presLayoutVars>
      </dgm:prSet>
      <dgm:spPr/>
      <dgm:t>
        <a:bodyPr rtlCol="1"/>
        <a:lstStyle/>
        <a:p>
          <a:pPr rtl="1"/>
          <a:endParaRPr lang="en-US"/>
        </a:p>
      </dgm:t>
    </dgm:pt>
    <dgm:pt modelId="{B6216E51-D6F5-429C-968F-BCE1CF920668}" type="pres">
      <dgm:prSet presAssocID="{C952D3E4-ABF2-4519-A431-CE613C5909A7}" presName="sibTrans" presStyleLbl="sibTrans2D1" presStyleIdx="2" presStyleCnt="4" custScaleX="77791" custScaleY="74893"/>
      <dgm:spPr/>
      <dgm:t>
        <a:bodyPr rtlCol="1"/>
        <a:lstStyle/>
        <a:p>
          <a:pPr rtl="1"/>
          <a:endParaRPr lang="en-US"/>
        </a:p>
      </dgm:t>
    </dgm:pt>
    <dgm:pt modelId="{B21D7EB2-9CA2-4694-BEF1-D44158F1D230}" type="pres">
      <dgm:prSet presAssocID="{C952D3E4-ABF2-4519-A431-CE613C5909A7}" presName="connectorText" presStyleLbl="sibTrans2D1" presStyleIdx="2" presStyleCnt="4"/>
      <dgm:spPr/>
      <dgm:t>
        <a:bodyPr rtlCol="1"/>
        <a:lstStyle/>
        <a:p>
          <a:pPr rtl="1"/>
          <a:endParaRPr lang="en-US"/>
        </a:p>
      </dgm:t>
    </dgm:pt>
    <dgm:pt modelId="{99D54F0F-4B14-478D-91C6-5971F0A63514}" type="pres">
      <dgm:prSet presAssocID="{277A6C76-8AD9-40FB-90FC-5C79FF4C1FBA}" presName="node" presStyleLbl="node1" presStyleIdx="3" presStyleCnt="5" custScaleX="174144" custScaleY="151114">
        <dgm:presLayoutVars>
          <dgm:bulletEnabled val="1"/>
        </dgm:presLayoutVars>
      </dgm:prSet>
      <dgm:spPr/>
      <dgm:t>
        <a:bodyPr rtlCol="1"/>
        <a:lstStyle/>
        <a:p>
          <a:pPr rtl="1"/>
          <a:endParaRPr lang="en-US"/>
        </a:p>
      </dgm:t>
    </dgm:pt>
    <dgm:pt modelId="{6B4661C4-C541-41E7-9A64-04A0B96A6535}" type="pres">
      <dgm:prSet presAssocID="{6EE3818A-7D3B-41E6-B4FD-B65BB7820E5D}" presName="sibTrans" presStyleLbl="sibTrans2D1" presStyleIdx="3" presStyleCnt="4" custScaleX="77791" custScaleY="74893"/>
      <dgm:spPr/>
      <dgm:t>
        <a:bodyPr rtlCol="1"/>
        <a:lstStyle/>
        <a:p>
          <a:pPr rtl="1"/>
          <a:endParaRPr lang="en-US"/>
        </a:p>
      </dgm:t>
    </dgm:pt>
    <dgm:pt modelId="{52980EAA-D387-4CFF-AB3F-3301F89DE59C}" type="pres">
      <dgm:prSet presAssocID="{6EE3818A-7D3B-41E6-B4FD-B65BB7820E5D}" presName="connectorText" presStyleLbl="sibTrans2D1" presStyleIdx="3" presStyleCnt="4"/>
      <dgm:spPr/>
      <dgm:t>
        <a:bodyPr rtlCol="1"/>
        <a:lstStyle/>
        <a:p>
          <a:pPr rtl="1"/>
          <a:endParaRPr lang="en-US"/>
        </a:p>
      </dgm:t>
    </dgm:pt>
    <dgm:pt modelId="{43D646E5-6F05-4CC7-AA79-DE2A45AB7592}" type="pres">
      <dgm:prSet presAssocID="{E31015F6-5210-4792-891E-7B3864C6528E}" presName="node" presStyleLbl="node1" presStyleIdx="4" presStyleCnt="5" custScaleX="174144" custScaleY="205185">
        <dgm:presLayoutVars>
          <dgm:bulletEnabled val="1"/>
        </dgm:presLayoutVars>
      </dgm:prSet>
      <dgm:spPr/>
      <dgm:t>
        <a:bodyPr rtlCol="1"/>
        <a:lstStyle/>
        <a:p>
          <a:pPr rtl="1"/>
          <a:endParaRPr lang="en-US"/>
        </a:p>
      </dgm:t>
    </dgm:pt>
  </dgm:ptLst>
  <dgm:cxnLst>
    <dgm:cxn modelId="{78BA9B11-339D-43E7-B4A6-EEE45B2BCDF9}" type="presOf" srcId="{CBCE8AEA-E190-4136-AEBD-DC25F5BE87E9}" destId="{99D54F0F-4B14-478D-91C6-5971F0A63514}" srcOrd="0" destOrd="2" presId="urn:microsoft.com/office/officeart/2005/8/layout/process2"/>
    <dgm:cxn modelId="{F8170183-AA63-482C-822C-D2B5BF52C27A}" type="presOf" srcId="{CC3AE647-5379-4592-BDDA-EAB71CF471BF}" destId="{D24E11B9-CF45-4793-95D8-326981C936C0}" srcOrd="0" destOrd="5" presId="urn:microsoft.com/office/officeart/2005/8/layout/process2"/>
    <dgm:cxn modelId="{1004D462-42C8-4FDB-AA9D-B279FB4DAE39}" type="presOf" srcId="{A955D324-8904-4DC3-8776-276935E86528}" destId="{43D646E5-6F05-4CC7-AA79-DE2A45AB7592}" srcOrd="0" destOrd="3" presId="urn:microsoft.com/office/officeart/2005/8/layout/process2"/>
    <dgm:cxn modelId="{5D21D720-D9BF-4CAF-BA19-C64499424F0A}" srcId="{E31015F6-5210-4792-891E-7B3864C6528E}" destId="{A955D324-8904-4DC3-8776-276935E86528}" srcOrd="2" destOrd="0" parTransId="{755A60BE-CCBC-40BE-833B-9F242C67E191}" sibTransId="{11D95CAE-DB72-4792-A1E0-6B05FFD2CB75}"/>
    <dgm:cxn modelId="{A5028191-5A36-4A20-82DA-85BD8C1EF54D}" srcId="{799081B8-F4A3-4847-823A-3D75A099AA0A}" destId="{D27586CA-EDC4-466D-9155-BB6E9F53BFAB}" srcOrd="1" destOrd="0" parTransId="{245C196B-8E46-4004-8626-88004C1B5C7D}" sibTransId="{E41E0FB6-E36F-4E8B-8541-FEB561687716}"/>
    <dgm:cxn modelId="{25328A99-052D-4A89-AD65-7D0BF1A406EA}" type="presOf" srcId="{78D55BDF-E31E-48BE-B168-564D15F24780}" destId="{D24E11B9-CF45-4793-95D8-326981C936C0}" srcOrd="0" destOrd="1" presId="urn:microsoft.com/office/officeart/2005/8/layout/process2"/>
    <dgm:cxn modelId="{1AB630DB-4592-40C5-B335-1235D5F9B6B4}" type="presOf" srcId="{6EE3818A-7D3B-41E6-B4FD-B65BB7820E5D}" destId="{6B4661C4-C541-41E7-9A64-04A0B96A6535}" srcOrd="0" destOrd="0" presId="urn:microsoft.com/office/officeart/2005/8/layout/process2"/>
    <dgm:cxn modelId="{3383F25F-6306-4C84-BC61-85BA961189EB}" type="presOf" srcId="{0594D84A-42A1-42C4-8177-FBE3960773AB}" destId="{D24E11B9-CF45-4793-95D8-326981C936C0}" srcOrd="0" destOrd="0" presId="urn:microsoft.com/office/officeart/2005/8/layout/process2"/>
    <dgm:cxn modelId="{566B3E38-2EA6-4F27-96F7-4D4E24B1A01C}" srcId="{6AE2128A-DBCE-41BE-9700-EBFB8F5F8DE3}" destId="{E31015F6-5210-4792-891E-7B3864C6528E}" srcOrd="4" destOrd="0" parTransId="{80639D00-6DBB-4CCD-A3CC-1B10F9CE6DC7}" sibTransId="{D6C99002-254C-47E7-A41B-7A9590AF4114}"/>
    <dgm:cxn modelId="{6A1595F1-0807-4B5E-851C-310FFB073195}" srcId="{76816401-C141-4F02-B7C2-494154CE1A78}" destId="{DBCD5D55-A8FB-4A7A-9770-B6CDA615BEB7}" srcOrd="0" destOrd="0" parTransId="{D63F8321-E730-4AFC-8F60-5E4854D0586C}" sibTransId="{0497504F-1925-4EF1-844E-6AD22141CE56}"/>
    <dgm:cxn modelId="{272ECA47-0C0F-4591-826C-3F7926E4C220}" type="presOf" srcId="{CF4F9016-1B61-4F4E-AC17-F03A0FEE0ECB}" destId="{D24E11B9-CF45-4793-95D8-326981C936C0}" srcOrd="0" destOrd="2" presId="urn:microsoft.com/office/officeart/2005/8/layout/process2"/>
    <dgm:cxn modelId="{F04D9D36-415A-48BF-A70F-E3E9966744A2}" type="presOf" srcId="{C952D3E4-ABF2-4519-A431-CE613C5909A7}" destId="{B21D7EB2-9CA2-4694-BEF1-D44158F1D230}" srcOrd="1" destOrd="0" presId="urn:microsoft.com/office/officeart/2005/8/layout/process2"/>
    <dgm:cxn modelId="{F2828A63-845F-498D-B746-9013E129E9F6}" srcId="{0594D84A-42A1-42C4-8177-FBE3960773AB}" destId="{DD4DFF14-645B-451E-BDCF-CAD89024E9F0}" srcOrd="2" destOrd="0" parTransId="{D2D6DC70-4BE2-425D-8E1F-679081B06BA3}" sibTransId="{7142B263-32FD-4D51-A7AC-F30A1CE9320E}"/>
    <dgm:cxn modelId="{5D083271-888E-43E6-88DA-5BE09EF78FE1}" type="presOf" srcId="{B933EEFF-EDCC-4F72-8782-694800F97D8D}" destId="{99D54F0F-4B14-478D-91C6-5971F0A63514}" srcOrd="0" destOrd="3" presId="urn:microsoft.com/office/officeart/2005/8/layout/process2"/>
    <dgm:cxn modelId="{9263C0F6-84C8-4E6E-81CB-97875C8AB7D1}" type="presOf" srcId="{E0618B9A-19A3-45F7-B57E-25FA5D6DD574}" destId="{CADF64BB-ED81-4A16-A69F-D6E272CE9DC5}" srcOrd="0" destOrd="0" presId="urn:microsoft.com/office/officeart/2005/8/layout/process2"/>
    <dgm:cxn modelId="{A3F79C51-3F69-40E8-8432-BE13E0A1CE36}" type="presOf" srcId="{352FA51A-52EE-44FA-88A7-D5A9C9A9D80E}" destId="{C44DFB42-CBE2-4780-B831-E4B17E8792DF}" srcOrd="0" destOrd="3" presId="urn:microsoft.com/office/officeart/2005/8/layout/process2"/>
    <dgm:cxn modelId="{93B70C55-FBB7-439B-B2AD-2BEC1FF8A9AD}" type="presOf" srcId="{DD4DFF14-645B-451E-BDCF-CAD89024E9F0}" destId="{D24E11B9-CF45-4793-95D8-326981C936C0}" srcOrd="0" destOrd="3" presId="urn:microsoft.com/office/officeart/2005/8/layout/process2"/>
    <dgm:cxn modelId="{24DCD2F1-A95C-4771-9411-E1FB951528C2}" srcId="{277A6C76-8AD9-40FB-90FC-5C79FF4C1FBA}" destId="{25346309-1C6B-4726-8E3D-F3BB9A8F6F04}" srcOrd="0" destOrd="0" parTransId="{770A4306-0AC1-452D-8FEE-B8C1659F5249}" sibTransId="{A0357D33-F91A-426D-AF91-9C1E9562A82C}"/>
    <dgm:cxn modelId="{75741E77-69EE-47CF-82F5-881B66B0E698}" srcId="{277A6C76-8AD9-40FB-90FC-5C79FF4C1FBA}" destId="{B933EEFF-EDCC-4F72-8782-694800F97D8D}" srcOrd="2" destOrd="0" parTransId="{D7ABDB96-54CA-4221-8E46-B1EEF40142E4}" sibTransId="{0FD614A8-D8A0-4EBB-B300-87D06815D483}"/>
    <dgm:cxn modelId="{74148200-0874-4A9D-9860-86E913ECAA8F}" srcId="{6AE2128A-DBCE-41BE-9700-EBFB8F5F8DE3}" destId="{799081B8-F4A3-4847-823A-3D75A099AA0A}" srcOrd="2" destOrd="0" parTransId="{81398499-C6C1-4F44-8B83-A01897BD3A57}" sibTransId="{C952D3E4-ABF2-4519-A431-CE613C5909A7}"/>
    <dgm:cxn modelId="{AD1AD46C-4CF3-44A2-BB98-57027A04584F}" type="presOf" srcId="{6AE2128A-DBCE-41BE-9700-EBFB8F5F8DE3}" destId="{6CCDBDD2-5964-4DC3-B5F8-BA62D684CB80}" srcOrd="0" destOrd="0" presId="urn:microsoft.com/office/officeart/2005/8/layout/process2"/>
    <dgm:cxn modelId="{FAB86819-68FD-47F1-BD2C-3939F888C107}" type="presOf" srcId="{93353E60-A133-4864-A5D7-99D3C716873B}" destId="{D24E11B9-CF45-4793-95D8-326981C936C0}" srcOrd="0" destOrd="4" presId="urn:microsoft.com/office/officeart/2005/8/layout/process2"/>
    <dgm:cxn modelId="{2E8801AC-308F-4252-8273-781AAF2FF8C0}" srcId="{E31015F6-5210-4792-891E-7B3864C6528E}" destId="{1026FED1-AA94-4D4F-9AA9-C905B95A385F}" srcOrd="1" destOrd="0" parTransId="{5CA25169-EC62-4D23-AAB5-D6F45DDA7C95}" sibTransId="{36D31BE9-CBE1-4109-AFEA-A8689CF650EA}"/>
    <dgm:cxn modelId="{53C92C1F-EE15-4218-9397-9B22E110CABF}" type="presOf" srcId="{1026FED1-AA94-4D4F-9AA9-C905B95A385F}" destId="{43D646E5-6F05-4CC7-AA79-DE2A45AB7592}" srcOrd="0" destOrd="2" presId="urn:microsoft.com/office/officeart/2005/8/layout/process2"/>
    <dgm:cxn modelId="{313B2E04-0CAD-41D8-99AC-086745EDE857}" srcId="{0594D84A-42A1-42C4-8177-FBE3960773AB}" destId="{78D55BDF-E31E-48BE-B168-564D15F24780}" srcOrd="0" destOrd="0" parTransId="{5D726A3A-C8CC-4DFA-9F15-7983FFE290E6}" sibTransId="{F9DD64D0-00FD-43D3-8352-072A8086553D}"/>
    <dgm:cxn modelId="{902AE2E1-7D74-490E-959D-8BE3C06E8AEC}" type="presOf" srcId="{25346309-1C6B-4726-8E3D-F3BB9A8F6F04}" destId="{99D54F0F-4B14-478D-91C6-5971F0A63514}" srcOrd="0" destOrd="1" presId="urn:microsoft.com/office/officeart/2005/8/layout/process2"/>
    <dgm:cxn modelId="{03B28AD1-215D-4315-A88B-D68B52E46BF9}" srcId="{0594D84A-42A1-42C4-8177-FBE3960773AB}" destId="{93353E60-A133-4864-A5D7-99D3C716873B}" srcOrd="3" destOrd="0" parTransId="{2B4DB191-C74A-4F18-9723-A4578774E9BB}" sibTransId="{223EB83D-DE43-4474-9B7C-BADCDC642CDD}"/>
    <dgm:cxn modelId="{6E44C330-FF75-4993-9E16-B0811C4EFAD3}" srcId="{799081B8-F4A3-4847-823A-3D75A099AA0A}" destId="{352FA51A-52EE-44FA-88A7-D5A9C9A9D80E}" srcOrd="2" destOrd="0" parTransId="{81C3C68D-1792-4743-9433-49B060780664}" sibTransId="{4155C994-7269-474A-8C9D-6057D0AB1429}"/>
    <dgm:cxn modelId="{552A9285-A947-49A4-A9D7-B0AFFF14F4FE}" srcId="{76816401-C141-4F02-B7C2-494154CE1A78}" destId="{DA4B4360-B447-40BE-92AE-716E9B0A961B}" srcOrd="1" destOrd="0" parTransId="{5929D7F0-4EA5-469A-A9F7-5060B5F19316}" sibTransId="{08E54695-A653-4DE9-B090-84ECBADC750B}"/>
    <dgm:cxn modelId="{68269D85-63F5-41B4-A1D7-50C4F623D8DC}" type="presOf" srcId="{799081B8-F4A3-4847-823A-3D75A099AA0A}" destId="{C44DFB42-CBE2-4780-B831-E4B17E8792DF}" srcOrd="0" destOrd="0" presId="urn:microsoft.com/office/officeart/2005/8/layout/process2"/>
    <dgm:cxn modelId="{E3388B6E-5905-48C2-9345-294A10DC77EC}" srcId="{0594D84A-42A1-42C4-8177-FBE3960773AB}" destId="{CC3AE647-5379-4592-BDDA-EAB71CF471BF}" srcOrd="4" destOrd="0" parTransId="{51352B6A-770D-4922-B0A9-7AAD56AA03CB}" sibTransId="{23B0B2BE-0C10-41C7-B2D4-4CCB5627C2DD}"/>
    <dgm:cxn modelId="{95384E56-2B27-4CAA-BE71-B8C072A3217E}" type="presOf" srcId="{E31015F6-5210-4792-891E-7B3864C6528E}" destId="{43D646E5-6F05-4CC7-AA79-DE2A45AB7592}" srcOrd="0" destOrd="0" presId="urn:microsoft.com/office/officeart/2005/8/layout/process2"/>
    <dgm:cxn modelId="{D026FC66-A855-4CF1-866B-DD9D8B24E19E}" type="presOf" srcId="{DA4B4360-B447-40BE-92AE-716E9B0A961B}" destId="{C2A2CE7A-F3F5-4C99-96DD-3DA25F3BC033}" srcOrd="0" destOrd="2" presId="urn:microsoft.com/office/officeart/2005/8/layout/process2"/>
    <dgm:cxn modelId="{9088A62F-4C45-4317-88F5-E07B12D75D20}" type="presOf" srcId="{DBCD5D55-A8FB-4A7A-9770-B6CDA615BEB7}" destId="{C2A2CE7A-F3F5-4C99-96DD-3DA25F3BC033}" srcOrd="0" destOrd="1" presId="urn:microsoft.com/office/officeart/2005/8/layout/process2"/>
    <dgm:cxn modelId="{E042E435-C4A9-4732-ADAE-DCFD5A74D773}" srcId="{6AE2128A-DBCE-41BE-9700-EBFB8F5F8DE3}" destId="{0594D84A-42A1-42C4-8177-FBE3960773AB}" srcOrd="0" destOrd="0" parTransId="{D04194EF-7C1A-4876-9DAE-27A0B9CEFD96}" sibTransId="{B009C32D-B243-4326-A636-50EA003FF12C}"/>
    <dgm:cxn modelId="{CA8C46A5-89D9-4E5A-B357-584EB61AD95B}" type="presOf" srcId="{B009C32D-B243-4326-A636-50EA003FF12C}" destId="{AD481DEA-8E18-45B4-A2FC-00F329E7D5A1}" srcOrd="0" destOrd="0" presId="urn:microsoft.com/office/officeart/2005/8/layout/process2"/>
    <dgm:cxn modelId="{7F532EB7-4E77-4AE3-B331-E493B1F51700}" type="presOf" srcId="{E0618B9A-19A3-45F7-B57E-25FA5D6DD574}" destId="{06313661-3395-454E-ABF9-D652533D5038}" srcOrd="1" destOrd="0" presId="urn:microsoft.com/office/officeart/2005/8/layout/process2"/>
    <dgm:cxn modelId="{3855A4D9-4AB1-4D4F-816A-D4791756D604}" type="presOf" srcId="{C952D3E4-ABF2-4519-A431-CE613C5909A7}" destId="{B6216E51-D6F5-429C-968F-BCE1CF920668}" srcOrd="0" destOrd="0" presId="urn:microsoft.com/office/officeart/2005/8/layout/process2"/>
    <dgm:cxn modelId="{D3E57CFF-135E-4FE9-AEC1-429D3E53DB83}" srcId="{6AE2128A-DBCE-41BE-9700-EBFB8F5F8DE3}" destId="{76816401-C141-4F02-B7C2-494154CE1A78}" srcOrd="1" destOrd="0" parTransId="{FC1C38B9-CD1E-48FD-8FCD-E67193D73C1E}" sibTransId="{E0618B9A-19A3-45F7-B57E-25FA5D6DD574}"/>
    <dgm:cxn modelId="{25A1BBF7-BC60-490A-AC0D-BE4656DEE5A6}" srcId="{E31015F6-5210-4792-891E-7B3864C6528E}" destId="{EFC4C7BA-F882-41A8-9366-BC78D1B93730}" srcOrd="0" destOrd="0" parTransId="{E952496B-7CBC-4642-8131-4F1289D0441D}" sibTransId="{F8236835-55DA-46B1-90EB-61A418312949}"/>
    <dgm:cxn modelId="{EEC8CE50-EB86-47F4-9ABB-2D12B7AD2EEF}" type="presOf" srcId="{D27586CA-EDC4-466D-9155-BB6E9F53BFAB}" destId="{C44DFB42-CBE2-4780-B831-E4B17E8792DF}" srcOrd="0" destOrd="2" presId="urn:microsoft.com/office/officeart/2005/8/layout/process2"/>
    <dgm:cxn modelId="{96B1FC0B-5514-4FFA-BBFB-FF6A45B2DB71}" type="presOf" srcId="{B009C32D-B243-4326-A636-50EA003FF12C}" destId="{CD6C61F3-54E6-4823-B6A7-39ED3F7F8E5B}" srcOrd="1" destOrd="0" presId="urn:microsoft.com/office/officeart/2005/8/layout/process2"/>
    <dgm:cxn modelId="{D1D7D5D5-5BA3-474E-ADBC-02AD3D3FB762}" srcId="{0594D84A-42A1-42C4-8177-FBE3960773AB}" destId="{CF4F9016-1B61-4F4E-AC17-F03A0FEE0ECB}" srcOrd="1" destOrd="0" parTransId="{7CED1835-55A3-46C1-AD84-837687ACD9EE}" sibTransId="{FB451170-46D7-4139-8093-2AA744AD585C}"/>
    <dgm:cxn modelId="{B53C33B4-798C-4B33-B4E1-042AA71AA9F4}" type="presOf" srcId="{C2C9DAF7-4A60-4F5D-822C-14B86819756A}" destId="{C44DFB42-CBE2-4780-B831-E4B17E8792DF}" srcOrd="0" destOrd="1" presId="urn:microsoft.com/office/officeart/2005/8/layout/process2"/>
    <dgm:cxn modelId="{BB215438-31B4-42D6-B1B4-439F4A55D6FA}" type="presOf" srcId="{277A6C76-8AD9-40FB-90FC-5C79FF4C1FBA}" destId="{99D54F0F-4B14-478D-91C6-5971F0A63514}" srcOrd="0" destOrd="0" presId="urn:microsoft.com/office/officeart/2005/8/layout/process2"/>
    <dgm:cxn modelId="{0B5EBFA2-6085-4D11-9D07-99EDBACFAFC8}" srcId="{277A6C76-8AD9-40FB-90FC-5C79FF4C1FBA}" destId="{CBCE8AEA-E190-4136-AEBD-DC25F5BE87E9}" srcOrd="1" destOrd="0" parTransId="{26019BB0-98DE-476D-9E01-BF50ADA65447}" sibTransId="{00229F1E-D4E0-4373-A36F-27B159D97EBA}"/>
    <dgm:cxn modelId="{7BFBD964-01CB-4DA1-A775-35D30124A696}" type="presOf" srcId="{6EE3818A-7D3B-41E6-B4FD-B65BB7820E5D}" destId="{52980EAA-D387-4CFF-AB3F-3301F89DE59C}" srcOrd="1" destOrd="0" presId="urn:microsoft.com/office/officeart/2005/8/layout/process2"/>
    <dgm:cxn modelId="{4EA9B79F-D784-404C-B4DF-E8DBFA5FA8CE}" srcId="{799081B8-F4A3-4847-823A-3D75A099AA0A}" destId="{C2C9DAF7-4A60-4F5D-822C-14B86819756A}" srcOrd="0" destOrd="0" parTransId="{43E5B458-C99B-4B84-A5DD-4FE55416E40B}" sibTransId="{57C96EBA-BDBB-4BF1-89CB-BE9386F1DD4E}"/>
    <dgm:cxn modelId="{31A62905-5AA7-42C2-93C4-8FF826CE5916}" srcId="{6AE2128A-DBCE-41BE-9700-EBFB8F5F8DE3}" destId="{277A6C76-8AD9-40FB-90FC-5C79FF4C1FBA}" srcOrd="3" destOrd="0" parTransId="{1CDF60B7-B098-40C5-963D-1463B53BD615}" sibTransId="{6EE3818A-7D3B-41E6-B4FD-B65BB7820E5D}"/>
    <dgm:cxn modelId="{6C3CC614-5925-4E1A-B23C-23D610CA0F8B}" type="presOf" srcId="{76816401-C141-4F02-B7C2-494154CE1A78}" destId="{C2A2CE7A-F3F5-4C99-96DD-3DA25F3BC033}" srcOrd="0" destOrd="0" presId="urn:microsoft.com/office/officeart/2005/8/layout/process2"/>
    <dgm:cxn modelId="{6F157146-1182-4A8A-9ECF-C5E7591B3460}" type="presOf" srcId="{EFC4C7BA-F882-41A8-9366-BC78D1B93730}" destId="{43D646E5-6F05-4CC7-AA79-DE2A45AB7592}" srcOrd="0" destOrd="1" presId="urn:microsoft.com/office/officeart/2005/8/layout/process2"/>
    <dgm:cxn modelId="{222CE056-0D41-4F1D-A1F1-C727FFB208EE}" type="presParOf" srcId="{6CCDBDD2-5964-4DC3-B5F8-BA62D684CB80}" destId="{D24E11B9-CF45-4793-95D8-326981C936C0}" srcOrd="0" destOrd="0" presId="urn:microsoft.com/office/officeart/2005/8/layout/process2"/>
    <dgm:cxn modelId="{C018E478-13E7-4C46-8215-58938E0A10D3}" type="presParOf" srcId="{6CCDBDD2-5964-4DC3-B5F8-BA62D684CB80}" destId="{AD481DEA-8E18-45B4-A2FC-00F329E7D5A1}" srcOrd="1" destOrd="0" presId="urn:microsoft.com/office/officeart/2005/8/layout/process2"/>
    <dgm:cxn modelId="{D19ADDA3-945F-483D-BD7C-95D7AC11E13B}" type="presParOf" srcId="{AD481DEA-8E18-45B4-A2FC-00F329E7D5A1}" destId="{CD6C61F3-54E6-4823-B6A7-39ED3F7F8E5B}" srcOrd="0" destOrd="0" presId="urn:microsoft.com/office/officeart/2005/8/layout/process2"/>
    <dgm:cxn modelId="{DB92A6B6-EDDF-4210-AD49-72BFA317B6AD}" type="presParOf" srcId="{6CCDBDD2-5964-4DC3-B5F8-BA62D684CB80}" destId="{C2A2CE7A-F3F5-4C99-96DD-3DA25F3BC033}" srcOrd="2" destOrd="0" presId="urn:microsoft.com/office/officeart/2005/8/layout/process2"/>
    <dgm:cxn modelId="{CD6C25E4-4ED4-4D03-B3AD-0C00E32DF6CF}" type="presParOf" srcId="{6CCDBDD2-5964-4DC3-B5F8-BA62D684CB80}" destId="{CADF64BB-ED81-4A16-A69F-D6E272CE9DC5}" srcOrd="3" destOrd="0" presId="urn:microsoft.com/office/officeart/2005/8/layout/process2"/>
    <dgm:cxn modelId="{727DD003-6EF9-40FA-8DE8-2BCFD96478A7}" type="presParOf" srcId="{CADF64BB-ED81-4A16-A69F-D6E272CE9DC5}" destId="{06313661-3395-454E-ABF9-D652533D5038}" srcOrd="0" destOrd="0" presId="urn:microsoft.com/office/officeart/2005/8/layout/process2"/>
    <dgm:cxn modelId="{A5B9DE43-C920-45AD-AE4E-370A826E3036}" type="presParOf" srcId="{6CCDBDD2-5964-4DC3-B5F8-BA62D684CB80}" destId="{C44DFB42-CBE2-4780-B831-E4B17E8792DF}" srcOrd="4" destOrd="0" presId="urn:microsoft.com/office/officeart/2005/8/layout/process2"/>
    <dgm:cxn modelId="{E7F6FC5C-DD86-4CD0-BC03-9858A1A9B576}" type="presParOf" srcId="{6CCDBDD2-5964-4DC3-B5F8-BA62D684CB80}" destId="{B6216E51-D6F5-429C-968F-BCE1CF920668}" srcOrd="5" destOrd="0" presId="urn:microsoft.com/office/officeart/2005/8/layout/process2"/>
    <dgm:cxn modelId="{06B5A0FC-4E1E-44F3-ABDE-95A6F0913194}" type="presParOf" srcId="{B6216E51-D6F5-429C-968F-BCE1CF920668}" destId="{B21D7EB2-9CA2-4694-BEF1-D44158F1D230}" srcOrd="0" destOrd="0" presId="urn:microsoft.com/office/officeart/2005/8/layout/process2"/>
    <dgm:cxn modelId="{248220DD-E0E0-48C9-A3E6-7A51F7810105}" type="presParOf" srcId="{6CCDBDD2-5964-4DC3-B5F8-BA62D684CB80}" destId="{99D54F0F-4B14-478D-91C6-5971F0A63514}" srcOrd="6" destOrd="0" presId="urn:microsoft.com/office/officeart/2005/8/layout/process2"/>
    <dgm:cxn modelId="{9E2AD696-C867-4004-BCD4-33D556AEE844}" type="presParOf" srcId="{6CCDBDD2-5964-4DC3-B5F8-BA62D684CB80}" destId="{6B4661C4-C541-41E7-9A64-04A0B96A6535}" srcOrd="7" destOrd="0" presId="urn:microsoft.com/office/officeart/2005/8/layout/process2"/>
    <dgm:cxn modelId="{B15AE9BE-220F-41BD-BAAB-52DB17DC58C4}" type="presParOf" srcId="{6B4661C4-C541-41E7-9A64-04A0B96A6535}" destId="{52980EAA-D387-4CFF-AB3F-3301F89DE59C}" srcOrd="0" destOrd="0" presId="urn:microsoft.com/office/officeart/2005/8/layout/process2"/>
    <dgm:cxn modelId="{E5B811BF-9257-4555-9C16-442679979414}" type="presParOf" srcId="{6CCDBDD2-5964-4DC3-B5F8-BA62D684CB80}" destId="{43D646E5-6F05-4CC7-AA79-DE2A45AB7592}" srcOrd="8" destOrd="0" presId="urn:microsoft.com/office/officeart/2005/8/layout/process2"/>
  </dgm:cxnLst>
  <dgm:bg/>
  <dgm:whole>
    <a:ln w="19050"/>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24E11B9-CF45-4793-95D8-326981C936C0}">
      <dsp:nvSpPr>
        <dsp:cNvPr id="0" name=""/>
        <dsp:cNvSpPr/>
      </dsp:nvSpPr>
      <dsp:spPr>
        <a:xfrm>
          <a:off x="0" y="5742"/>
          <a:ext cx="6568440" cy="2513846"/>
        </a:xfrm>
        <a:prstGeom prst="roundRect">
          <a:avLst>
            <a:gd name="adj" fmla="val 10000"/>
          </a:avLst>
        </a:prstGeom>
        <a:solidFill>
          <a:schemeClr val="lt1">
            <a:hueOff val="0"/>
            <a:satOff val="0"/>
            <a:lumOff val="0"/>
            <a:alphaOff val="0"/>
          </a:schemeClr>
        </a:solidFill>
        <a:ln w="19050" cap="flat" cmpd="sng" algn="ctr">
          <a:solidFill>
            <a:srgbClr val="7030A0"/>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rtlCol="1" anchor="ctr" anchorCtr="0">
          <a:noAutofit/>
        </a:bodyPr>
        <a:lstStyle/>
        <a:p>
          <a:pPr lvl="0" algn="r" defTabSz="400050" rtl="1">
            <a:lnSpc>
              <a:spcPts val="1600"/>
            </a:lnSpc>
            <a:spcBef>
              <a:spcPct val="0"/>
            </a:spcBef>
            <a:spcAft>
              <a:spcPts val="600"/>
            </a:spcAft>
          </a:pPr>
          <a:r>
            <a:rPr lang="ar-mod" sz="1150" b="1" kern="1200">
              <a:solidFill>
                <a:schemeClr val="tx1"/>
              </a:solidFill>
              <a:effectLst/>
              <a:latin typeface="+mn-lt"/>
              <a:ea typeface="Calibri" panose="020F0502020204030204" pitchFamily="34" charset="0"/>
              <a:cs typeface="Times New Roman" panose="02020603050405020304" pitchFamily="18" charset="0"/>
            </a:rPr>
            <a:t>تلقي معلومات عن أداة مراجعة الوفيات في الفترة المحيطة بالولادة </a:t>
          </a:r>
          <a:endParaRPr lang="en-US" sz="1150" b="1" kern="1200" dirty="0">
            <a:solidFill>
              <a:schemeClr val="tx1"/>
            </a:solidFill>
            <a:latin typeface="+mn-lt"/>
          </a:endParaRPr>
        </a:p>
        <a:p>
          <a:pPr marL="0" marR="0" lvl="0" indent="0" algn="r" defTabSz="914400" rtl="1" eaLnBrk="1" fontAlgn="auto" latinLnBrk="0" hangingPunct="1">
            <a:lnSpc>
              <a:spcPts val="1600"/>
            </a:lnSpc>
            <a:spcBef>
              <a:spcPct val="0"/>
            </a:spcBef>
            <a:spcAft>
              <a:spcPts val="600"/>
            </a:spcAft>
            <a:buClrTx/>
            <a:buSzTx/>
            <a:buFontTx/>
            <a:buChar char="••"/>
            <a:tabLst/>
            <a:defRPr/>
          </a:pPr>
          <a:r>
            <a:rPr lang="ar-mod" sz="1150" kern="1200">
              <a:solidFill>
                <a:schemeClr val="tx1"/>
              </a:solidFill>
              <a:latin typeface="+mn-lt"/>
            </a:rPr>
            <a:t> سيتم إبلاغك بهوية جهة الاتصال الرئيسية الخاصة بك وإعطاؤك معلومات حول رعاية الفجيعة.</a:t>
          </a:r>
          <a:endParaRPr lang="en-US" sz="1150" kern="1200" dirty="0">
            <a:solidFill>
              <a:schemeClr val="tx1"/>
            </a:solidFill>
            <a:latin typeface="+mn-lt"/>
          </a:endParaRPr>
        </a:p>
        <a:p>
          <a:pPr marL="0" marR="0" lvl="0" indent="0" algn="r" defTabSz="914400" rtl="1" eaLnBrk="1" fontAlgn="auto" latinLnBrk="0" hangingPunct="1">
            <a:lnSpc>
              <a:spcPts val="1600"/>
            </a:lnSpc>
            <a:spcBef>
              <a:spcPct val="0"/>
            </a:spcBef>
            <a:spcAft>
              <a:spcPts val="600"/>
            </a:spcAft>
            <a:buClrTx/>
            <a:buSzTx/>
            <a:buFontTx/>
            <a:buChar char="••"/>
            <a:tabLst/>
            <a:defRPr/>
          </a:pPr>
          <a:r>
            <a:rPr lang="ar-mod" sz="1150" kern="1200">
              <a:solidFill>
                <a:schemeClr val="tx1"/>
              </a:solidFill>
              <a:effectLst/>
              <a:latin typeface="+mn-lt"/>
              <a:ea typeface="Calibri" panose="020F0502020204030204" pitchFamily="34" charset="0"/>
              <a:cs typeface="Times New Roman" panose="02020603050405020304" pitchFamily="18" charset="0"/>
            </a:rPr>
            <a:t> يجب إعطاؤك معلومات مكتوبة عن الفريق الطبي المعالج لطفلك مع استمارة ملاحظات وتفاصيل حول كيفية تقديم ملاحظات حول رعايتك ورعاية طفلك. </a:t>
          </a:r>
          <a:r>
            <a:rPr lang="ar-mod" sz="1150" kern="1200">
              <a:solidFill>
                <a:schemeClr val="tx1"/>
              </a:solidFill>
              <a:effectLst/>
              <a:latin typeface="+mn-lt"/>
              <a:cs typeface="Times New Roman" panose="02020603050405020304" pitchFamily="18" charset="0"/>
            </a:rPr>
            <a:t>قد يأتي ذلك بالبريد أو عبر البريد الإلكتروني.</a:t>
          </a:r>
          <a:endParaRPr lang="en-US" sz="1150" kern="1200" dirty="0">
            <a:solidFill>
              <a:schemeClr val="tx1"/>
            </a:solidFill>
            <a:latin typeface="+mn-lt"/>
          </a:endParaRPr>
        </a:p>
        <a:p>
          <a:pPr marL="0" marR="0" lvl="0" indent="0" algn="r" defTabSz="914400" rtl="1" eaLnBrk="1" fontAlgn="auto" latinLnBrk="0" hangingPunct="1">
            <a:lnSpc>
              <a:spcPts val="1600"/>
            </a:lnSpc>
            <a:spcBef>
              <a:spcPct val="0"/>
            </a:spcBef>
            <a:spcAft>
              <a:spcPts val="600"/>
            </a:spcAft>
            <a:buClrTx/>
            <a:buSzTx/>
            <a:buFontTx/>
            <a:buChar char="••"/>
            <a:tabLst/>
            <a:defRPr/>
          </a:pPr>
          <a:r>
            <a:rPr lang="ar-mod" sz="1150" kern="1200">
              <a:solidFill>
                <a:schemeClr val="tx1"/>
              </a:solidFill>
              <a:effectLst/>
              <a:latin typeface="+mn-lt"/>
              <a:ea typeface="Calibri" panose="020F0502020204030204" pitchFamily="34" charset="0"/>
              <a:cs typeface="Times New Roman" panose="02020603050405020304" pitchFamily="18" charset="0"/>
            </a:rPr>
            <a:t> يمكنك التحدث إلى جهة الاتصال الرئيسية الخاصة بك عن طريق البريد الإلكتروني أو الهاتف أو بشكل شخصي، حسب ما تفضلينه. لا يتعين عليك تقديم أي ملاحظات أو طرح أي أسئلة إذا كنت تفضلين عدم القيام بذلك.</a:t>
          </a:r>
          <a:endParaRPr lang="en-US" sz="1150" kern="1200" dirty="0">
            <a:solidFill>
              <a:schemeClr val="tx1"/>
            </a:solidFill>
            <a:latin typeface="+mn-lt"/>
          </a:endParaRPr>
        </a:p>
        <a:p>
          <a:pPr marL="0" lvl="0" indent="0" algn="r" defTabSz="914400" rtl="1">
            <a:lnSpc>
              <a:spcPts val="1600"/>
            </a:lnSpc>
            <a:spcBef>
              <a:spcPct val="0"/>
            </a:spcBef>
            <a:spcAft>
              <a:spcPts val="600"/>
            </a:spcAft>
            <a:buChar char="••"/>
          </a:pPr>
          <a:r>
            <a:rPr lang="ar-mod" sz="1150" kern="1200">
              <a:solidFill>
                <a:schemeClr val="tx1"/>
              </a:solidFill>
              <a:effectLst/>
              <a:latin typeface="+mn-lt"/>
              <a:ea typeface="Calibri" panose="020F0502020204030204" pitchFamily="34" charset="0"/>
              <a:cs typeface="Times New Roman" panose="02020603050405020304" pitchFamily="18" charset="0"/>
            </a:rPr>
            <a:t> ستتم مراجعة ملاحظاتك في اجتماع فريق إدارة المخاطر المهنية. سيتم تمرير أي شيء عاجل إلى فريق السلامة. إذا كنت قد قررت عدم تقديم أي ملاحظات، فسيتم تحديث الفريق.</a:t>
          </a:r>
          <a:endParaRPr lang="en-US" sz="1150" kern="1200" dirty="0">
            <a:solidFill>
              <a:schemeClr val="tx1"/>
            </a:solidFill>
            <a:latin typeface="+mn-lt"/>
          </a:endParaRPr>
        </a:p>
        <a:p>
          <a:pPr marL="0" lvl="0" indent="0" algn="r" defTabSz="914400" rtl="1">
            <a:lnSpc>
              <a:spcPts val="1600"/>
            </a:lnSpc>
            <a:spcBef>
              <a:spcPct val="0"/>
            </a:spcBef>
            <a:spcAft>
              <a:spcPts val="600"/>
            </a:spcAft>
            <a:buChar char="••"/>
          </a:pPr>
          <a:r>
            <a:rPr lang="ar-mod" sz="1150" kern="1200">
              <a:solidFill>
                <a:schemeClr val="tx1"/>
              </a:solidFill>
              <a:effectLst/>
              <a:latin typeface="+mn-lt"/>
              <a:ea typeface="Calibri" panose="020F0502020204030204" pitchFamily="34" charset="0"/>
              <a:cs typeface="Times New Roman" panose="02020603050405020304" pitchFamily="18" charset="0"/>
            </a:rPr>
            <a:t> ستبقى جهة الاتصال الرئيسية الخاصة بك على اتصال بك وستعلمك بالتقدم المحرز والجداول الزمنية الخاصة بفريق الاستجابة للطوارئ الطبية ما لم تطلب عدم التواصل معك. يمكنك دائماً التواصل معنا لاحقاً إذا كنت تفضلين ذلك. </a:t>
          </a:r>
          <a:endParaRPr lang="en-US" sz="1150" kern="1200" dirty="0">
            <a:solidFill>
              <a:schemeClr val="tx1"/>
            </a:solidFill>
            <a:latin typeface="+mn-lt"/>
          </a:endParaRPr>
        </a:p>
      </dsp:txBody>
      <dsp:txXfrm>
        <a:off x="73628" y="79370"/>
        <a:ext cx="6421184" cy="2366590"/>
      </dsp:txXfrm>
    </dsp:sp>
    <dsp:sp modelId="{AD481DEA-8E18-45B4-A2FC-00F329E7D5A1}">
      <dsp:nvSpPr>
        <dsp:cNvPr id="0" name=""/>
        <dsp:cNvSpPr/>
      </dsp:nvSpPr>
      <dsp:spPr>
        <a:xfrm rot="5400000">
          <a:off x="3128400" y="2606644"/>
          <a:ext cx="311638" cy="360034"/>
        </a:xfrm>
        <a:prstGeom prst="rightArrow">
          <a:avLst>
            <a:gd name="adj1" fmla="val 60000"/>
            <a:gd name="adj2" fmla="val 50000"/>
          </a:avLst>
        </a:prstGeom>
        <a:solidFill>
          <a:srgbClr val="5D2884"/>
        </a:solidFill>
        <a:ln>
          <a:solidFill>
            <a:srgbClr val="7030A0"/>
          </a:solid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rtlCol="1" anchor="ctr" anchorCtr="0">
          <a:noAutofit/>
        </a:bodyPr>
        <a:lstStyle/>
        <a:p>
          <a:pPr lvl="0" algn="ctr" defTabSz="511175" rtl="1">
            <a:lnSpc>
              <a:spcPts val="1600"/>
            </a:lnSpc>
            <a:spcBef>
              <a:spcPct val="0"/>
            </a:spcBef>
            <a:spcAft>
              <a:spcPts val="600"/>
            </a:spcAft>
          </a:pPr>
          <a:endParaRPr lang="en-US" sz="1150" kern="1200">
            <a:solidFill>
              <a:schemeClr val="tx1"/>
            </a:solidFill>
            <a:latin typeface="+mn-lt"/>
          </a:endParaRPr>
        </a:p>
      </dsp:txBody>
      <dsp:txXfrm rot="-5400000">
        <a:off x="3176209" y="2630843"/>
        <a:ext cx="216020" cy="218147"/>
      </dsp:txXfrm>
    </dsp:sp>
    <dsp:sp modelId="{C2A2CE7A-F3F5-4C99-96DD-3DA25F3BC033}">
      <dsp:nvSpPr>
        <dsp:cNvPr id="0" name=""/>
        <dsp:cNvSpPr/>
      </dsp:nvSpPr>
      <dsp:spPr>
        <a:xfrm>
          <a:off x="0" y="3053735"/>
          <a:ext cx="6568440" cy="1355003"/>
        </a:xfrm>
        <a:prstGeom prst="roundRect">
          <a:avLst>
            <a:gd name="adj" fmla="val 10000"/>
          </a:avLst>
        </a:prstGeom>
        <a:solidFill>
          <a:schemeClr val="lt1">
            <a:hueOff val="0"/>
            <a:satOff val="0"/>
            <a:lumOff val="0"/>
            <a:alphaOff val="0"/>
          </a:schemeClr>
        </a:solidFill>
        <a:ln w="19050" cap="flat" cmpd="sng" algn="ctr">
          <a:solidFill>
            <a:srgbClr val="7030A0"/>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rtlCol="1" anchor="ctr" anchorCtr="0">
          <a:noAutofit/>
        </a:bodyPr>
        <a:lstStyle/>
        <a:p>
          <a:pPr lvl="0" algn="r" defTabSz="444500" rtl="1">
            <a:lnSpc>
              <a:spcPts val="1600"/>
            </a:lnSpc>
            <a:spcBef>
              <a:spcPct val="0"/>
            </a:spcBef>
            <a:spcAft>
              <a:spcPts val="600"/>
            </a:spcAft>
          </a:pPr>
          <a:r>
            <a:rPr lang="ar-mod" sz="1150" b="1" kern="1200">
              <a:solidFill>
                <a:schemeClr val="tx1"/>
              </a:solidFill>
              <a:effectLst/>
              <a:latin typeface="+mn-lt"/>
              <a:ea typeface="Calibri" panose="020F0502020204030204" pitchFamily="34" charset="0"/>
              <a:cs typeface="Times New Roman" panose="02020603050405020304" pitchFamily="18" charset="0"/>
            </a:rPr>
            <a:t>انعقاد اجتماع مراجعة أداة مراجعة الوفيات في الفترة المحيطة بالولادة</a:t>
          </a:r>
          <a:endParaRPr lang="en-US" sz="1150" b="1" kern="1200" dirty="0">
            <a:solidFill>
              <a:schemeClr val="tx1"/>
            </a:solidFill>
            <a:latin typeface="+mn-lt"/>
          </a:endParaRPr>
        </a:p>
        <a:p>
          <a:pPr marL="0" marR="0" lvl="0" indent="0" algn="r" defTabSz="914400" rtl="1" eaLnBrk="1" fontAlgn="auto" latinLnBrk="0" hangingPunct="1">
            <a:lnSpc>
              <a:spcPts val="1600"/>
            </a:lnSpc>
            <a:spcBef>
              <a:spcPct val="0"/>
            </a:spcBef>
            <a:spcAft>
              <a:spcPts val="600"/>
            </a:spcAft>
            <a:buClrTx/>
            <a:buSzTx/>
            <a:buFontTx/>
            <a:buChar char="••"/>
            <a:tabLst/>
            <a:defRPr/>
          </a:pPr>
          <a:r>
            <a:rPr lang="ar-mod" sz="1150" kern="1200">
              <a:solidFill>
                <a:schemeClr val="tx1"/>
              </a:solidFill>
              <a:effectLst/>
              <a:latin typeface="+mn-lt"/>
              <a:ea typeface="Calibri" panose="020F0502020204030204" pitchFamily="34" charset="0"/>
              <a:cs typeface="Times New Roman" panose="02020603050405020304" pitchFamily="18" charset="0"/>
            </a:rPr>
            <a:t> سيجتمع العاملون في مجال الرعاية الصحية لمراجعة الرعاية. يمكن أيضًا دعوة مراجع خارجي. قد تكون هناك حاجة إلى عقد أكثر من اجتماع مراجعة واحد. </a:t>
          </a:r>
          <a:endParaRPr lang="en-US" sz="1150" kern="1200" dirty="0">
            <a:solidFill>
              <a:schemeClr val="tx1"/>
            </a:solidFill>
            <a:latin typeface="+mn-lt"/>
          </a:endParaRPr>
        </a:p>
        <a:p>
          <a:pPr marL="0" marR="0" lvl="0" indent="0" algn="r" defTabSz="914400" rtl="1" eaLnBrk="1" fontAlgn="auto" latinLnBrk="0" hangingPunct="1">
            <a:lnSpc>
              <a:spcPts val="1600"/>
            </a:lnSpc>
            <a:spcBef>
              <a:spcPct val="0"/>
            </a:spcBef>
            <a:spcAft>
              <a:spcPts val="600"/>
            </a:spcAft>
            <a:buClrTx/>
            <a:buSzTx/>
            <a:buFontTx/>
            <a:buChar char="••"/>
            <a:tabLst/>
            <a:defRPr/>
          </a:pPr>
          <a:r>
            <a:rPr lang="ar-mod" sz="1150" kern="1200">
              <a:solidFill>
                <a:schemeClr val="tx1"/>
              </a:solidFill>
              <a:effectLst/>
              <a:latin typeface="+mn-lt"/>
              <a:ea typeface="Calibri" panose="020F0502020204030204" pitchFamily="34" charset="0"/>
              <a:cs typeface="Times New Roman" panose="02020603050405020304" pitchFamily="18" charset="0"/>
            </a:rPr>
            <a:t> ستتم مناقشة أسئلتك ومخاوفك وملاحظاتك وإدخالها في نظام أداة مراجعة الوفيات في الفترة المحيطة بالولادة والتقرير. إذا قدمت أي أسئلة، فسيتم الرد عليها. </a:t>
          </a:r>
          <a:endParaRPr lang="en-US" sz="1150" kern="1200" dirty="0">
            <a:solidFill>
              <a:schemeClr val="tx1"/>
            </a:solidFill>
            <a:latin typeface="+mn-lt"/>
          </a:endParaRPr>
        </a:p>
      </dsp:txBody>
      <dsp:txXfrm>
        <a:off x="39687" y="3093422"/>
        <a:ext cx="6489066" cy="1275629"/>
      </dsp:txXfrm>
    </dsp:sp>
    <dsp:sp modelId="{CADF64BB-ED81-4A16-A69F-D6E272CE9DC5}">
      <dsp:nvSpPr>
        <dsp:cNvPr id="0" name=""/>
        <dsp:cNvSpPr/>
      </dsp:nvSpPr>
      <dsp:spPr>
        <a:xfrm rot="5400000">
          <a:off x="3128400" y="4495795"/>
          <a:ext cx="311638" cy="360034"/>
        </a:xfrm>
        <a:prstGeom prst="rightArrow">
          <a:avLst>
            <a:gd name="adj1" fmla="val 60000"/>
            <a:gd name="adj2" fmla="val 50000"/>
          </a:avLst>
        </a:prstGeom>
        <a:solidFill>
          <a:srgbClr val="5D2884"/>
        </a:solidFill>
        <a:ln>
          <a:solidFill>
            <a:srgbClr val="7030A0"/>
          </a:solid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rtlCol="1" anchor="ctr" anchorCtr="0">
          <a:noAutofit/>
        </a:bodyPr>
        <a:lstStyle/>
        <a:p>
          <a:pPr lvl="0" algn="ctr" defTabSz="511175" rtl="1">
            <a:lnSpc>
              <a:spcPts val="1600"/>
            </a:lnSpc>
            <a:spcBef>
              <a:spcPct val="0"/>
            </a:spcBef>
            <a:spcAft>
              <a:spcPts val="600"/>
            </a:spcAft>
          </a:pPr>
          <a:endParaRPr lang="en-US" sz="1150" kern="1200">
            <a:solidFill>
              <a:schemeClr val="tx1"/>
            </a:solidFill>
            <a:latin typeface="+mn-lt"/>
          </a:endParaRPr>
        </a:p>
      </dsp:txBody>
      <dsp:txXfrm rot="-5400000">
        <a:off x="3176209" y="4519994"/>
        <a:ext cx="216020" cy="218147"/>
      </dsp:txXfrm>
    </dsp:sp>
    <dsp:sp modelId="{C44DFB42-CBE2-4780-B831-E4B17E8792DF}">
      <dsp:nvSpPr>
        <dsp:cNvPr id="0" name=""/>
        <dsp:cNvSpPr/>
      </dsp:nvSpPr>
      <dsp:spPr>
        <a:xfrm>
          <a:off x="0" y="4942886"/>
          <a:ext cx="6568440" cy="1465443"/>
        </a:xfrm>
        <a:prstGeom prst="roundRect">
          <a:avLst>
            <a:gd name="adj" fmla="val 10000"/>
          </a:avLst>
        </a:prstGeom>
        <a:solidFill>
          <a:schemeClr val="lt1">
            <a:hueOff val="0"/>
            <a:satOff val="0"/>
            <a:lumOff val="0"/>
            <a:alphaOff val="0"/>
          </a:schemeClr>
        </a:solidFill>
        <a:ln w="19050" cap="flat" cmpd="sng" algn="ctr">
          <a:solidFill>
            <a:srgbClr val="7030A0"/>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rtlCol="1" anchor="ctr" anchorCtr="0">
          <a:noAutofit/>
        </a:bodyPr>
        <a:lstStyle/>
        <a:p>
          <a:pPr lvl="0" algn="r" defTabSz="511175" rtl="1">
            <a:lnSpc>
              <a:spcPts val="1600"/>
            </a:lnSpc>
            <a:spcBef>
              <a:spcPct val="0"/>
            </a:spcBef>
            <a:spcAft>
              <a:spcPts val="600"/>
            </a:spcAft>
          </a:pPr>
          <a:r>
            <a:rPr lang="ar-mod" sz="1150" b="1" kern="1200">
              <a:solidFill>
                <a:schemeClr val="tx1"/>
              </a:solidFill>
              <a:effectLst/>
              <a:latin typeface="+mn-lt"/>
              <a:ea typeface="Calibri" panose="020F0502020204030204" pitchFamily="34" charset="0"/>
              <a:cs typeface="Times New Roman" panose="02020603050405020304" pitchFamily="18" charset="0"/>
            </a:rPr>
            <a:t>تمت صياغة تقرير أداة مراجعة الوفيات في الفترة المحيطة بالولادة</a:t>
          </a:r>
          <a:endParaRPr lang="en-US" sz="1150" b="1" kern="1200" dirty="0">
            <a:solidFill>
              <a:schemeClr val="tx1"/>
            </a:solidFill>
            <a:latin typeface="+mn-lt"/>
          </a:endParaRPr>
        </a:p>
        <a:p>
          <a:pPr marL="57150" lvl="1" indent="0" algn="r" defTabSz="511175" rtl="1">
            <a:lnSpc>
              <a:spcPts val="1600"/>
            </a:lnSpc>
            <a:spcBef>
              <a:spcPct val="0"/>
            </a:spcBef>
            <a:spcAft>
              <a:spcPts val="600"/>
            </a:spcAft>
            <a:buChar char="••"/>
          </a:pPr>
          <a:r>
            <a:rPr lang="ar-mod" sz="1150" kern="1200">
              <a:solidFill>
                <a:schemeClr val="tx1"/>
              </a:solidFill>
              <a:effectLst/>
              <a:latin typeface="+mn-lt"/>
              <a:ea typeface="Calibri" panose="020F0502020204030204" pitchFamily="34" charset="0"/>
              <a:cs typeface="Times New Roman" panose="02020603050405020304" pitchFamily="18" charset="0"/>
            </a:rPr>
            <a:t> يتم وضع خطط لإكمال أي إجراءات للتغييرات في الرعاية التي تم العثور عليها والتأكد من حصول الموظفين على الدعم لإجراء التغييرات عند الحاجة.</a:t>
          </a:r>
          <a:endParaRPr lang="en-US" sz="1150" kern="1200" dirty="0">
            <a:solidFill>
              <a:schemeClr val="tx1"/>
            </a:solidFill>
            <a:latin typeface="+mn-lt"/>
          </a:endParaRPr>
        </a:p>
        <a:p>
          <a:pPr marL="57150" lvl="1" indent="0" algn="r" defTabSz="511175" rtl="1">
            <a:lnSpc>
              <a:spcPts val="1600"/>
            </a:lnSpc>
            <a:spcBef>
              <a:spcPct val="0"/>
            </a:spcBef>
            <a:spcAft>
              <a:spcPts val="600"/>
            </a:spcAft>
            <a:buChar char="••"/>
          </a:pPr>
          <a:r>
            <a:rPr lang="ar-mod" sz="1150" kern="1200">
              <a:solidFill>
                <a:schemeClr val="tx1"/>
              </a:solidFill>
              <a:effectLst/>
              <a:latin typeface="+mn-lt"/>
              <a:ea typeface="Calibri" panose="020F0502020204030204" pitchFamily="34" charset="0"/>
              <a:cs typeface="Times New Roman" panose="02020603050405020304" pitchFamily="18" charset="0"/>
            </a:rPr>
            <a:t> </a:t>
          </a:r>
          <a:r>
            <a:rPr lang="ar-mod" sz="1150" kern="1200">
              <a:solidFill>
                <a:schemeClr val="tx1"/>
              </a:solidFill>
              <a:effectLst/>
              <a:latin typeface="+mn-lt"/>
              <a:cs typeface="Times New Roman" panose="02020603050405020304" pitchFamily="18" charset="0"/>
            </a:rPr>
            <a:t>ستتم مشاركة أي نتائج لتحسين الرعاية للأمهات والرضع والأسر في المستقبل مع العاملين في مجال الرعاية الصحية وإبلاغ فريق الجودة والسلامة بها إذا كان ذلك مناسبًا. </a:t>
          </a:r>
          <a:endParaRPr lang="en-US" sz="1150" kern="1200" dirty="0">
            <a:solidFill>
              <a:schemeClr val="tx1"/>
            </a:solidFill>
            <a:latin typeface="+mn-lt"/>
          </a:endParaRPr>
        </a:p>
        <a:p>
          <a:pPr marL="57150" lvl="1" indent="0" algn="r" defTabSz="511175" rtl="1">
            <a:lnSpc>
              <a:spcPts val="1600"/>
            </a:lnSpc>
            <a:spcBef>
              <a:spcPct val="0"/>
            </a:spcBef>
            <a:spcAft>
              <a:spcPts val="600"/>
            </a:spcAft>
            <a:buChar char="••"/>
          </a:pPr>
          <a:r>
            <a:rPr lang="ar-mod" sz="1150" kern="1200">
              <a:solidFill>
                <a:schemeClr val="tx1"/>
              </a:solidFill>
              <a:effectLst/>
              <a:latin typeface="+mn-lt"/>
              <a:ea typeface="Calibri" panose="020F0502020204030204" pitchFamily="34" charset="0"/>
              <a:cs typeface="Times New Roman" panose="02020603050405020304" pitchFamily="18" charset="0"/>
            </a:rPr>
            <a:t> قد يتم تغيير المبادئ التوجيهية والعمليات بناءً على نتائج المراجعة.</a:t>
          </a:r>
          <a:endParaRPr lang="en-US" sz="1150" strike="sngStrike" kern="1200" dirty="0">
            <a:solidFill>
              <a:schemeClr val="tx1"/>
            </a:solidFill>
            <a:latin typeface="+mn-lt"/>
          </a:endParaRPr>
        </a:p>
      </dsp:txBody>
      <dsp:txXfrm>
        <a:off x="42921" y="4985807"/>
        <a:ext cx="6482598" cy="1379601"/>
      </dsp:txXfrm>
    </dsp:sp>
    <dsp:sp modelId="{B6216E51-D6F5-429C-968F-BCE1CF920668}">
      <dsp:nvSpPr>
        <dsp:cNvPr id="0" name=""/>
        <dsp:cNvSpPr/>
      </dsp:nvSpPr>
      <dsp:spPr>
        <a:xfrm rot="5400000">
          <a:off x="3128400" y="6495386"/>
          <a:ext cx="311638" cy="360034"/>
        </a:xfrm>
        <a:prstGeom prst="rightArrow">
          <a:avLst>
            <a:gd name="adj1" fmla="val 60000"/>
            <a:gd name="adj2" fmla="val 50000"/>
          </a:avLst>
        </a:prstGeom>
        <a:solidFill>
          <a:srgbClr val="5D2884"/>
        </a:solidFill>
        <a:ln>
          <a:solidFill>
            <a:srgbClr val="7030A0"/>
          </a:solid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rtlCol="1" anchor="ctr" anchorCtr="0">
          <a:noAutofit/>
        </a:bodyPr>
        <a:lstStyle/>
        <a:p>
          <a:pPr lvl="0" algn="ctr" defTabSz="511175" rtl="1">
            <a:lnSpc>
              <a:spcPts val="1600"/>
            </a:lnSpc>
            <a:spcBef>
              <a:spcPct val="0"/>
            </a:spcBef>
            <a:spcAft>
              <a:spcPts val="600"/>
            </a:spcAft>
          </a:pPr>
          <a:endParaRPr lang="en-US" sz="1150" kern="1200">
            <a:solidFill>
              <a:schemeClr val="tx1"/>
            </a:solidFill>
            <a:latin typeface="+mn-lt"/>
          </a:endParaRPr>
        </a:p>
      </dsp:txBody>
      <dsp:txXfrm rot="-5400000">
        <a:off x="3176209" y="6519585"/>
        <a:ext cx="216020" cy="218147"/>
      </dsp:txXfrm>
    </dsp:sp>
    <dsp:sp modelId="{99D54F0F-4B14-478D-91C6-5971F0A63514}">
      <dsp:nvSpPr>
        <dsp:cNvPr id="0" name=""/>
        <dsp:cNvSpPr/>
      </dsp:nvSpPr>
      <dsp:spPr>
        <a:xfrm>
          <a:off x="0" y="6942477"/>
          <a:ext cx="6568440" cy="1614342"/>
        </a:xfrm>
        <a:prstGeom prst="roundRect">
          <a:avLst>
            <a:gd name="adj" fmla="val 10000"/>
          </a:avLst>
        </a:prstGeom>
        <a:solidFill>
          <a:schemeClr val="lt1">
            <a:hueOff val="0"/>
            <a:satOff val="0"/>
            <a:lumOff val="0"/>
            <a:alphaOff val="0"/>
          </a:schemeClr>
        </a:solidFill>
        <a:ln w="19050" cap="flat" cmpd="sng" algn="ctr">
          <a:solidFill>
            <a:srgbClr val="7030A0"/>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rtlCol="1" anchor="ctr" anchorCtr="0">
          <a:noAutofit/>
        </a:bodyPr>
        <a:lstStyle/>
        <a:p>
          <a:pPr lvl="0" algn="r" defTabSz="511175" rtl="1">
            <a:lnSpc>
              <a:spcPts val="1600"/>
            </a:lnSpc>
            <a:spcBef>
              <a:spcPct val="0"/>
            </a:spcBef>
            <a:spcAft>
              <a:spcPts val="600"/>
            </a:spcAft>
          </a:pPr>
          <a:r>
            <a:rPr lang="ar-mod" sz="1150" b="1" kern="1200">
              <a:solidFill>
                <a:schemeClr val="tx1"/>
              </a:solidFill>
              <a:effectLst/>
              <a:latin typeface="+mn-lt"/>
              <a:ea typeface="Calibri" panose="020F0502020204030204" pitchFamily="34" charset="0"/>
              <a:cs typeface="Times New Roman" panose="02020603050405020304" pitchFamily="18" charset="0"/>
            </a:rPr>
            <a:t>تم إرسال ملخص التقرير</a:t>
          </a:r>
        </a:p>
        <a:p>
          <a:pPr marL="57150" lvl="0" indent="-57150" algn="r" defTabSz="511175" rtl="1">
            <a:lnSpc>
              <a:spcPts val="1600"/>
            </a:lnSpc>
            <a:spcBef>
              <a:spcPct val="0"/>
            </a:spcBef>
            <a:spcAft>
              <a:spcPts val="600"/>
            </a:spcAft>
            <a:buChar char="••"/>
          </a:pPr>
          <a:r>
            <a:rPr lang="ar-mod" sz="1150" kern="1200">
              <a:solidFill>
                <a:schemeClr val="tx1"/>
              </a:solidFill>
              <a:effectLst/>
              <a:latin typeface="+mn-lt"/>
              <a:ea typeface="Calibri" panose="020F0502020204030204" pitchFamily="34" charset="0"/>
              <a:cs typeface="Times New Roman" panose="02020603050405020304" pitchFamily="18" charset="0"/>
            </a:rPr>
            <a:t>سيتم إبلاغك بموعد اجتماع المراجعة وسيُعرض عليك عقد اجتماع لمناقشة المراجعة، إلا إذا طلبت عدم إبقائك على اطلاع. يمكنك تغيير رأيك في أي وقت.</a:t>
          </a:r>
          <a:endParaRPr lang="en-GB" sz="1150" b="1" kern="1200" dirty="0" smtClean="0">
            <a:solidFill>
              <a:schemeClr val="tx1"/>
            </a:solidFill>
            <a:effectLst/>
            <a:latin typeface="+mn-lt"/>
            <a:ea typeface="Calibri" panose="020F0502020204030204" pitchFamily="34" charset="0"/>
            <a:cs typeface="Times New Roman" panose="02020603050405020304" pitchFamily="18" charset="0"/>
          </a:endParaRPr>
        </a:p>
        <a:p>
          <a:pPr marL="57150" lvl="0" indent="-57150" algn="r" defTabSz="511175" rtl="1">
            <a:lnSpc>
              <a:spcPts val="1600"/>
            </a:lnSpc>
            <a:spcBef>
              <a:spcPct val="0"/>
            </a:spcBef>
            <a:spcAft>
              <a:spcPts val="600"/>
            </a:spcAft>
            <a:buChar char="••"/>
          </a:pPr>
          <a:r>
            <a:rPr lang="ar-mod" sz="1150" kern="1200">
              <a:solidFill>
                <a:schemeClr val="tx1"/>
              </a:solidFill>
              <a:effectLst/>
              <a:latin typeface="+mn-lt"/>
              <a:ea typeface="Calibri" panose="020F0502020204030204" pitchFamily="34" charset="0"/>
              <a:cs typeface="Times New Roman" panose="02020603050405020304" pitchFamily="18" charset="0"/>
            </a:rPr>
            <a:t>ستتلقى خطاباً أو تقريراً يشرح لك المراجعة والنتائج التي توصلت إليها إلا إذا قلت أنك لا تريدين ذلك. </a:t>
          </a:r>
          <a:endParaRPr lang="en-GB" sz="1150" b="1" kern="1200" dirty="0" smtClean="0">
            <a:solidFill>
              <a:schemeClr val="tx1"/>
            </a:solidFill>
            <a:effectLst/>
            <a:latin typeface="+mn-lt"/>
            <a:ea typeface="Calibri" panose="020F0502020204030204" pitchFamily="34" charset="0"/>
            <a:cs typeface="Times New Roman" panose="02020603050405020304" pitchFamily="18" charset="0"/>
          </a:endParaRPr>
        </a:p>
        <a:p>
          <a:pPr marL="0" marR="0" lvl="0" indent="0" algn="r" defTabSz="914400" rtl="1" eaLnBrk="1" fontAlgn="auto" latinLnBrk="0" hangingPunct="1">
            <a:lnSpc>
              <a:spcPts val="1600"/>
            </a:lnSpc>
            <a:spcBef>
              <a:spcPct val="0"/>
            </a:spcBef>
            <a:spcAft>
              <a:spcPts val="600"/>
            </a:spcAft>
            <a:buClrTx/>
            <a:buSzTx/>
            <a:buFontTx/>
            <a:buChar char="••"/>
            <a:tabLst/>
            <a:defRPr/>
          </a:pPr>
          <a:r>
            <a:rPr lang="ar-mod" sz="1150" kern="1200">
              <a:solidFill>
                <a:schemeClr val="tx1"/>
              </a:solidFill>
              <a:effectLst/>
              <a:latin typeface="+mn-lt"/>
              <a:ea typeface="Calibri" panose="020F0502020204030204" pitchFamily="34" charset="0"/>
              <a:cs typeface="Times New Roman" panose="02020603050405020304" pitchFamily="18" charset="0"/>
            </a:rPr>
            <a:t> ستكتمل المراجعة، ولكن يمكنك معاودة الاتصال بنا إذا كانت لديك أي أفكار أو أسئلة. لا يوجد حد زمني.   </a:t>
          </a:r>
          <a:endParaRPr lang="en-US" sz="1150" kern="1200" dirty="0">
            <a:solidFill>
              <a:schemeClr val="tx1"/>
            </a:solidFill>
            <a:latin typeface="+mn-lt"/>
          </a:endParaRPr>
        </a:p>
      </dsp:txBody>
      <dsp:txXfrm>
        <a:off x="47282" y="6989759"/>
        <a:ext cx="6473876" cy="1519778"/>
      </dsp:txXfrm>
    </dsp:sp>
    <dsp:sp modelId="{6B4661C4-C541-41E7-9A64-04A0B96A6535}">
      <dsp:nvSpPr>
        <dsp:cNvPr id="0" name=""/>
        <dsp:cNvSpPr/>
      </dsp:nvSpPr>
      <dsp:spPr>
        <a:xfrm rot="5400000">
          <a:off x="3128400" y="8643875"/>
          <a:ext cx="311638" cy="360034"/>
        </a:xfrm>
        <a:prstGeom prst="rightArrow">
          <a:avLst>
            <a:gd name="adj1" fmla="val 60000"/>
            <a:gd name="adj2" fmla="val 50000"/>
          </a:avLst>
        </a:prstGeom>
        <a:solidFill>
          <a:srgbClr val="5D2884"/>
        </a:solidFill>
        <a:ln>
          <a:solidFill>
            <a:srgbClr val="7030A0"/>
          </a:solid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rtlCol="1" anchor="ctr" anchorCtr="0">
          <a:noAutofit/>
        </a:bodyPr>
        <a:lstStyle/>
        <a:p>
          <a:pPr lvl="0" algn="ctr" defTabSz="511175" rtl="1">
            <a:lnSpc>
              <a:spcPts val="1600"/>
            </a:lnSpc>
            <a:spcBef>
              <a:spcPct val="0"/>
            </a:spcBef>
            <a:spcAft>
              <a:spcPts val="600"/>
            </a:spcAft>
          </a:pPr>
          <a:endParaRPr lang="en-US" sz="1150" kern="1200">
            <a:solidFill>
              <a:schemeClr val="tx1"/>
            </a:solidFill>
            <a:latin typeface="+mn-lt"/>
          </a:endParaRPr>
        </a:p>
      </dsp:txBody>
      <dsp:txXfrm rot="-5400000">
        <a:off x="3176209" y="8668074"/>
        <a:ext cx="216020" cy="218147"/>
      </dsp:txXfrm>
    </dsp:sp>
    <dsp:sp modelId="{43D646E5-6F05-4CC7-AA79-DE2A45AB7592}">
      <dsp:nvSpPr>
        <dsp:cNvPr id="0" name=""/>
        <dsp:cNvSpPr/>
      </dsp:nvSpPr>
      <dsp:spPr>
        <a:xfrm>
          <a:off x="0" y="9090966"/>
          <a:ext cx="6568440" cy="2191979"/>
        </a:xfrm>
        <a:prstGeom prst="roundRect">
          <a:avLst>
            <a:gd name="adj" fmla="val 10000"/>
          </a:avLst>
        </a:prstGeom>
        <a:solidFill>
          <a:schemeClr val="lt1">
            <a:hueOff val="0"/>
            <a:satOff val="0"/>
            <a:lumOff val="0"/>
            <a:alphaOff val="0"/>
          </a:schemeClr>
        </a:solidFill>
        <a:ln w="19050" cap="flat" cmpd="sng" algn="ctr">
          <a:solidFill>
            <a:srgbClr val="7030A0"/>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rtlCol="1" anchor="ctr" anchorCtr="0">
          <a:noAutofit/>
        </a:bodyPr>
        <a:lstStyle/>
        <a:p>
          <a:pPr lvl="0" algn="r" defTabSz="511175" rtl="1">
            <a:lnSpc>
              <a:spcPts val="1600"/>
            </a:lnSpc>
            <a:spcBef>
              <a:spcPct val="0"/>
            </a:spcBef>
            <a:spcAft>
              <a:spcPts val="600"/>
            </a:spcAft>
          </a:pPr>
          <a:r>
            <a:rPr lang="ar-mod" sz="1150" b="1" kern="1200">
              <a:solidFill>
                <a:schemeClr val="tx1"/>
              </a:solidFill>
              <a:effectLst/>
              <a:latin typeface="+mn-lt"/>
              <a:ea typeface="Calibri" panose="020F0502020204030204" pitchFamily="34" charset="0"/>
              <a:cs typeface="Times New Roman" panose="02020603050405020304" pitchFamily="18" charset="0"/>
            </a:rPr>
            <a:t>ما بعد اكتمال أداة مراجعة الوفيات في الفترة المحيطة بالولادة</a:t>
          </a:r>
          <a:endParaRPr lang="en-US" sz="1150" b="1" kern="1200" dirty="0">
            <a:solidFill>
              <a:schemeClr val="tx1"/>
            </a:solidFill>
            <a:latin typeface="+mn-lt"/>
          </a:endParaRPr>
        </a:p>
        <a:p>
          <a:pPr marL="57150" lvl="1" indent="-57150" algn="r" defTabSz="511175" rtl="1">
            <a:lnSpc>
              <a:spcPts val="1600"/>
            </a:lnSpc>
            <a:spcBef>
              <a:spcPct val="0"/>
            </a:spcBef>
            <a:spcAft>
              <a:spcPts val="600"/>
            </a:spcAft>
            <a:buChar char="••"/>
          </a:pPr>
          <a:r>
            <a:rPr lang="ar-mod" sz="1150" kern="1200">
              <a:solidFill>
                <a:schemeClr val="tx1"/>
              </a:solidFill>
              <a:latin typeface="+mn-lt"/>
            </a:rPr>
            <a:t> يستخدم فريق أداة مراجعة الوفيات في الفترة المحيطة بالولادة المعلومات المحفوظة في النظام لكتابة تقرير سنوي وتقارير أخرى حول كيفية استخدام أداة مراجعة الوفيات في الفترة المحيطة بالولادة والنتائج التي يتم التوصل إليها من جميع أنحاء المملكة المتحدة. المعلومات المنشورة لا تحدد هوية أي من الأمهات والأطفال والعائلات.</a:t>
          </a:r>
          <a:r>
            <a:rPr lang="ar-mod" sz="1150" strike="sngStrike" kern="1200">
              <a:solidFill>
                <a:schemeClr val="tx1"/>
              </a:solidFill>
              <a:latin typeface="+mn-lt"/>
            </a:rPr>
            <a:t> </a:t>
          </a:r>
          <a:endParaRPr lang="en-US" sz="1150" kern="1200" dirty="0">
            <a:solidFill>
              <a:schemeClr val="tx1"/>
            </a:solidFill>
            <a:latin typeface="+mn-lt"/>
          </a:endParaRPr>
        </a:p>
        <a:p>
          <a:pPr marL="57150" lvl="1" indent="-57150" algn="r" defTabSz="511175" rtl="1">
            <a:lnSpc>
              <a:spcPts val="1600"/>
            </a:lnSpc>
            <a:spcBef>
              <a:spcPct val="0"/>
            </a:spcBef>
            <a:spcAft>
              <a:spcPts val="600"/>
            </a:spcAft>
            <a:buChar char="••"/>
          </a:pPr>
          <a:r>
            <a:rPr lang="ar-mod" sz="1150" kern="1200">
              <a:solidFill>
                <a:schemeClr val="tx1"/>
              </a:solidFill>
              <a:latin typeface="+mn-lt"/>
            </a:rPr>
            <a:t> تتم مشاركة تقارير أداة مراجعة الوفيات في الفترة المحيطة بالولادة مع القابلات والأطباء والباحثين والمتعاونين ووزارة الصحة والرعاية الاجتماعية والأشخاص العاملين في الحكومة المفوضة حتى يتمكن الجميع من تعلم كيفية إجراء تحسينات في الرعاية. </a:t>
          </a:r>
          <a:endParaRPr lang="en-US" sz="1150" kern="1200" dirty="0">
            <a:solidFill>
              <a:schemeClr val="tx1"/>
            </a:solidFill>
            <a:latin typeface="+mn-lt"/>
          </a:endParaRPr>
        </a:p>
        <a:p>
          <a:pPr marL="57150" lvl="1" indent="-57150" algn="r" defTabSz="511175" rtl="1">
            <a:lnSpc>
              <a:spcPts val="1600"/>
            </a:lnSpc>
            <a:spcBef>
              <a:spcPct val="0"/>
            </a:spcBef>
            <a:spcAft>
              <a:spcPts val="600"/>
            </a:spcAft>
            <a:buChar char="••"/>
          </a:pPr>
          <a:r>
            <a:rPr lang="ar-mod" sz="1150" kern="1200" dirty="0">
              <a:solidFill>
                <a:schemeClr val="tx1"/>
              </a:solidFill>
              <a:effectLst/>
              <a:latin typeface="+mn-lt"/>
              <a:ea typeface="Calibri" panose="020F0502020204030204" pitchFamily="34" charset="0"/>
              <a:cs typeface="Times New Roman" panose="02020603050405020304" pitchFamily="18" charset="0"/>
            </a:rPr>
            <a:t> إذا كانت لديك أي أسئلة أو تعليقات أخرى، يمكنك التواصل مع جهة الاتصال الرئيسية الخاصة بك، أو الاتصال بـ Sands على الرقم </a:t>
          </a:r>
          <a:r>
            <a:rPr lang="ar-mod" sz="1150" b="1" kern="1200" dirty="0" smtClean="0"/>
            <a:t> </a:t>
          </a:r>
          <a:r>
            <a:rPr lang="en-GB" sz="1150" b="1" kern="1200" dirty="0" smtClean="0"/>
            <a:t>0</a:t>
          </a:r>
          <a:r>
            <a:rPr lang="ar-mod" sz="1150" b="1" kern="1200" dirty="0" smtClean="0"/>
            <a:t>808</a:t>
          </a:r>
          <a:r>
            <a:rPr lang="en-GB" sz="1150" b="1" kern="1200" dirty="0" smtClean="0"/>
            <a:t> 164 3332</a:t>
          </a:r>
          <a:endParaRPr lang="en-US" sz="1150" kern="1200" dirty="0">
            <a:solidFill>
              <a:schemeClr val="tx1"/>
            </a:solidFill>
            <a:latin typeface="+mn-lt"/>
          </a:endParaRPr>
        </a:p>
      </dsp:txBody>
      <dsp:txXfrm>
        <a:off x="64201" y="9155167"/>
        <a:ext cx="6440038" cy="2063577"/>
      </dsp:txXfrm>
    </dsp:sp>
  </dsp:spTree>
</dsp:drawing>
</file>

<file path=ppt/diagrams/layout1.xml><?xml version="1.0" encoding="utf-8"?>
<dgm:layoutDef xmlns:dgm="http://schemas.openxmlformats.org/drawingml/2006/diagram" xmlns:a="http://schemas.openxmlformats.org/drawingml/2006/main" uniqueId="urn:microsoft.com/office/officeart/2005/8/layout/process2">
  <dgm:title val=""/>
  <dgm:desc val=""/>
  <dgm:catLst>
    <dgm:cat type="process"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Flow">
    <dgm:varLst>
      <dgm:resizeHandles val="exact"/>
    </dgm:varLst>
    <dgm:alg type="lin">
      <dgm:param type="linDir" val="fromT"/>
    </dgm:alg>
    <dgm:shape xmlns:r="http://schemas.openxmlformats.org/officeDocument/2006/relationships" r:blip="">
      <dgm:adjLst/>
    </dgm:shape>
    <dgm:presOf/>
    <dgm:constrLst>
      <dgm:constr type="h" for="ch" ptType="node" refType="h"/>
      <dgm:constr type="h" for="ch" ptType="sibTrans" refType="h" refFor="ch" refPtType="node" fact="0.5"/>
      <dgm:constr type="w" for="ch" ptType="node" op="equ"/>
      <dgm:constr type="primFontSz" for="ch" ptType="node" op="equ" val="65"/>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choose name="Name0">
          <dgm:if name="Name1" axis="root des" ptType="all node" func="maxDepth" op="gt" val="1">
            <dgm:alg type="tx">
              <dgm:param type="parTxLTRAlign" val="l"/>
              <dgm:param type="parTxRTLAlign" val="r"/>
              <dgm:param type="txAnchorVertCh" val="mid"/>
            </dgm:alg>
          </dgm:if>
          <dgm:else name="Name2">
            <dgm:alg type="tx"/>
          </dgm:else>
        </dgm:choose>
        <dgm:shape xmlns:r="http://schemas.openxmlformats.org/officeDocument/2006/relationships" type="roundRect" r:blip="">
          <dgm:adjLst>
            <dgm:adj idx="1" val="0.1"/>
          </dgm:adjLst>
        </dgm:shape>
        <dgm:presOf axis="desOrSelf" ptType="node"/>
        <dgm:constrLst>
          <dgm:constr type="w" refType="h" fact="1.8"/>
          <dgm:constr type="tMarg" refType="primFontSz" fact="0.3"/>
          <dgm:constr type="bMarg" refType="primFontSz" fact="0.3"/>
          <dgm:constr type="lMarg" refType="primFontSz" fact="0.3"/>
          <dgm:constr type="rMarg" refType="primFontSz" fact="0.3"/>
        </dgm:constrLst>
        <dgm:ruleLst>
          <dgm:rule type="primFontSz" val="18" fact="NaN" max="NaN"/>
          <dgm:rule type="w" val="NaN" fact="4" max="NaN"/>
          <dgm:rule type="primFontSz" val="5"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w" refType="h" fact="0.9"/>
            <dgm:constr type="connDist"/>
            <dgm:constr type="wArH" refType="w" fact="0.5"/>
            <dgm:constr type="hArH" refType="w"/>
            <dgm:constr type="stemThick" refType="w" fact="0.6"/>
            <dgm:constr type="begPad" refType="connDist" fact="0.125"/>
            <dgm:constr type="endPad" refType="connDist" fact="0.125"/>
          </dgm:constrLst>
          <dgm:ruleLst/>
          <dgm:layoutNode name="connectorText">
            <dgm:alg type="tx">
              <dgm:param type="autoTxRot" val="upr"/>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995312"/>
            <a:ext cx="5829300" cy="4244622"/>
          </a:xfrm>
        </p:spPr>
        <p:txBody>
          <a:bodyPr rtlCol="1" anchor="b"/>
          <a:lstStyle>
            <a:lvl1pPr algn="ctr" rtl="1">
              <a:defRPr sz="4500"/>
            </a:lvl1pPr>
          </a:lstStyle>
          <a:p>
            <a:pPr rtl="1"/>
            <a:r>
              <a:rPr lang="ar-mod"/>
              <a:t>Click to edit Master title style</a:t>
            </a:r>
            <a:endParaRPr lang="en-US" dirty="0"/>
          </a:p>
        </p:txBody>
      </p:sp>
      <p:sp>
        <p:nvSpPr>
          <p:cNvPr id="3" name="Subtitle 2"/>
          <p:cNvSpPr>
            <a:spLocks noGrp="1"/>
          </p:cNvSpPr>
          <p:nvPr>
            <p:ph type="subTitle" idx="1"/>
          </p:nvPr>
        </p:nvSpPr>
        <p:spPr>
          <a:xfrm>
            <a:off x="857250" y="6403623"/>
            <a:ext cx="5143500" cy="2943577"/>
          </a:xfrm>
        </p:spPr>
        <p:txBody>
          <a:bodyPr rtlCol="1"/>
          <a:lstStyle>
            <a:lvl1pPr marL="0" indent="0" algn="ctr" rtl="1">
              <a:buNone/>
              <a:defRPr sz="1800"/>
            </a:lvl1pPr>
            <a:lvl2pPr marL="342900" indent="0" algn="ctr" rtl="1">
              <a:buNone/>
              <a:defRPr sz="1500"/>
            </a:lvl2pPr>
            <a:lvl3pPr marL="685800" indent="0" algn="ctr" rtl="1">
              <a:buNone/>
              <a:defRPr sz="1350"/>
            </a:lvl3pPr>
            <a:lvl4pPr marL="1028700" indent="0" algn="ctr" rtl="1">
              <a:buNone/>
              <a:defRPr sz="1200"/>
            </a:lvl4pPr>
            <a:lvl5pPr marL="1371600" indent="0" algn="ctr" rtl="1">
              <a:buNone/>
              <a:defRPr sz="1200"/>
            </a:lvl5pPr>
            <a:lvl6pPr marL="1714500" indent="0" algn="ctr" rtl="1">
              <a:buNone/>
              <a:defRPr sz="1200"/>
            </a:lvl6pPr>
            <a:lvl7pPr marL="2057400" indent="0" algn="ctr" rtl="1">
              <a:buNone/>
              <a:defRPr sz="1200"/>
            </a:lvl7pPr>
            <a:lvl8pPr marL="2400300" indent="0" algn="ctr" rtl="1">
              <a:buNone/>
              <a:defRPr sz="1200"/>
            </a:lvl8pPr>
            <a:lvl9pPr marL="2743200" indent="0" algn="ctr" rtl="1">
              <a:buNone/>
              <a:defRPr sz="1200"/>
            </a:lvl9pPr>
          </a:lstStyle>
          <a:p>
            <a:pPr rtl="1"/>
            <a:r>
              <a:rPr lang="ar-mod"/>
              <a:t>Click to edit Master subtitle style</a:t>
            </a:r>
            <a:endParaRPr lang="en-US" dirty="0"/>
          </a:p>
        </p:txBody>
      </p:sp>
      <p:sp>
        <p:nvSpPr>
          <p:cNvPr id="4" name="Date Placeholder 3"/>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5" name="Footer Placeholder 4"/>
          <p:cNvSpPr>
            <a:spLocks noGrp="1"/>
          </p:cNvSpPr>
          <p:nvPr>
            <p:ph type="ftr" sz="quarter" idx="11"/>
          </p:nvPr>
        </p:nvSpPr>
        <p:spPr/>
        <p:txBody>
          <a:bodyPr rtlCol="1"/>
          <a:lstStyle/>
          <a:p>
            <a:pPr rtl="1"/>
            <a:endParaRPr lang="en-GB"/>
          </a:p>
        </p:txBody>
      </p:sp>
      <p:sp>
        <p:nvSpPr>
          <p:cNvPr id="6" name="Slide Number Placeholder 5"/>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126680894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rtlCol="1"/>
          <a:lstStyle/>
          <a:p>
            <a:pPr rtl="1"/>
            <a:r>
              <a:rPr lang="ar-mod"/>
              <a:t>Click to edit Master title style</a:t>
            </a:r>
            <a:endParaRPr lang="en-US" dirty="0"/>
          </a:p>
        </p:txBody>
      </p:sp>
      <p:sp>
        <p:nvSpPr>
          <p:cNvPr id="3" name="Vertical Text Placeholder 2"/>
          <p:cNvSpPr>
            <a:spLocks noGrp="1"/>
          </p:cNvSpPr>
          <p:nvPr>
            <p:ph type="body" orient="vert" idx="1"/>
          </p:nvPr>
        </p:nvSpPr>
        <p:spPr/>
        <p:txBody>
          <a:bodyPr vert="eaVert" rtlCol="1"/>
          <a:lstStyle/>
          <a:p>
            <a:pPr lvl="0" rtl="1"/>
            <a:r>
              <a:rPr lang="ar-mod"/>
              <a:t>Edit Master text styles</a:t>
            </a:r>
          </a:p>
          <a:p>
            <a:pPr lvl="1" rtl="1"/>
            <a:r>
              <a:rPr lang="ar-mod"/>
              <a:t>Second level</a:t>
            </a:r>
          </a:p>
          <a:p>
            <a:pPr lvl="2" rtl="1"/>
            <a:r>
              <a:rPr lang="ar-mod"/>
              <a:t>Third level</a:t>
            </a:r>
          </a:p>
          <a:p>
            <a:pPr lvl="3" rtl="1"/>
            <a:r>
              <a:rPr lang="ar-mod"/>
              <a:t>Fourth level</a:t>
            </a:r>
          </a:p>
          <a:p>
            <a:pPr lvl="4" rtl="1"/>
            <a:r>
              <a:rPr lang="ar-mod"/>
              <a:t>Fifth level</a:t>
            </a:r>
            <a:endParaRPr lang="en-US" dirty="0"/>
          </a:p>
        </p:txBody>
      </p:sp>
      <p:sp>
        <p:nvSpPr>
          <p:cNvPr id="4" name="Date Placeholder 3"/>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5" name="Footer Placeholder 4"/>
          <p:cNvSpPr>
            <a:spLocks noGrp="1"/>
          </p:cNvSpPr>
          <p:nvPr>
            <p:ph type="ftr" sz="quarter" idx="11"/>
          </p:nvPr>
        </p:nvSpPr>
        <p:spPr/>
        <p:txBody>
          <a:bodyPr rtlCol="1"/>
          <a:lstStyle/>
          <a:p>
            <a:pPr rtl="1"/>
            <a:endParaRPr lang="en-GB"/>
          </a:p>
        </p:txBody>
      </p:sp>
      <p:sp>
        <p:nvSpPr>
          <p:cNvPr id="6" name="Slide Number Placeholder 5"/>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10855689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649111"/>
            <a:ext cx="1478756" cy="10332156"/>
          </a:xfrm>
        </p:spPr>
        <p:txBody>
          <a:bodyPr vert="eaVert" rtlCol="1"/>
          <a:lstStyle/>
          <a:p>
            <a:pPr rtl="1"/>
            <a:r>
              <a:rPr lang="ar-mod"/>
              <a:t>Click to edit Master title style</a:t>
            </a:r>
            <a:endParaRPr lang="en-US" dirty="0"/>
          </a:p>
        </p:txBody>
      </p:sp>
      <p:sp>
        <p:nvSpPr>
          <p:cNvPr id="3" name="Vertical Text Placeholder 2"/>
          <p:cNvSpPr>
            <a:spLocks noGrp="1"/>
          </p:cNvSpPr>
          <p:nvPr>
            <p:ph type="body" orient="vert" idx="1"/>
          </p:nvPr>
        </p:nvSpPr>
        <p:spPr>
          <a:xfrm>
            <a:off x="471488" y="649111"/>
            <a:ext cx="4350544" cy="10332156"/>
          </a:xfrm>
        </p:spPr>
        <p:txBody>
          <a:bodyPr vert="eaVert" rtlCol="1"/>
          <a:lstStyle/>
          <a:p>
            <a:pPr lvl="0" rtl="1"/>
            <a:r>
              <a:rPr lang="ar-mod"/>
              <a:t>Edit Master text styles</a:t>
            </a:r>
          </a:p>
          <a:p>
            <a:pPr lvl="1" rtl="1"/>
            <a:r>
              <a:rPr lang="ar-mod"/>
              <a:t>Second level</a:t>
            </a:r>
          </a:p>
          <a:p>
            <a:pPr lvl="2" rtl="1"/>
            <a:r>
              <a:rPr lang="ar-mod"/>
              <a:t>Third level</a:t>
            </a:r>
          </a:p>
          <a:p>
            <a:pPr lvl="3" rtl="1"/>
            <a:r>
              <a:rPr lang="ar-mod"/>
              <a:t>Fourth level</a:t>
            </a:r>
          </a:p>
          <a:p>
            <a:pPr lvl="4" rtl="1"/>
            <a:r>
              <a:rPr lang="ar-mod"/>
              <a:t>Fifth level</a:t>
            </a:r>
            <a:endParaRPr lang="en-US" dirty="0"/>
          </a:p>
        </p:txBody>
      </p:sp>
      <p:sp>
        <p:nvSpPr>
          <p:cNvPr id="4" name="Date Placeholder 3"/>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5" name="Footer Placeholder 4"/>
          <p:cNvSpPr>
            <a:spLocks noGrp="1"/>
          </p:cNvSpPr>
          <p:nvPr>
            <p:ph type="ftr" sz="quarter" idx="11"/>
          </p:nvPr>
        </p:nvSpPr>
        <p:spPr/>
        <p:txBody>
          <a:bodyPr rtlCol="1"/>
          <a:lstStyle/>
          <a:p>
            <a:pPr rtl="1"/>
            <a:endParaRPr lang="en-GB"/>
          </a:p>
        </p:txBody>
      </p:sp>
      <p:sp>
        <p:nvSpPr>
          <p:cNvPr id="6" name="Slide Number Placeholder 5"/>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32364268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rtlCol="1"/>
          <a:lstStyle/>
          <a:p>
            <a:pPr rtl="1"/>
            <a:r>
              <a:rPr lang="ar-mod"/>
              <a:t>Click to edit Master title style</a:t>
            </a:r>
            <a:endParaRPr lang="en-US" dirty="0"/>
          </a:p>
        </p:txBody>
      </p:sp>
      <p:sp>
        <p:nvSpPr>
          <p:cNvPr id="3" name="Content Placeholder 2"/>
          <p:cNvSpPr>
            <a:spLocks noGrp="1"/>
          </p:cNvSpPr>
          <p:nvPr>
            <p:ph idx="1"/>
          </p:nvPr>
        </p:nvSpPr>
        <p:spPr/>
        <p:txBody>
          <a:bodyPr rtlCol="1"/>
          <a:lstStyle/>
          <a:p>
            <a:pPr lvl="0" rtl="1"/>
            <a:r>
              <a:rPr lang="ar-mod"/>
              <a:t>Edit Master text styles</a:t>
            </a:r>
          </a:p>
          <a:p>
            <a:pPr lvl="1" rtl="1"/>
            <a:r>
              <a:rPr lang="ar-mod"/>
              <a:t>Second level</a:t>
            </a:r>
          </a:p>
          <a:p>
            <a:pPr lvl="2" rtl="1"/>
            <a:r>
              <a:rPr lang="ar-mod"/>
              <a:t>Third level</a:t>
            </a:r>
          </a:p>
          <a:p>
            <a:pPr lvl="3" rtl="1"/>
            <a:r>
              <a:rPr lang="ar-mod"/>
              <a:t>Fourth level</a:t>
            </a:r>
          </a:p>
          <a:p>
            <a:pPr lvl="4" rtl="1"/>
            <a:r>
              <a:rPr lang="ar-mod"/>
              <a:t>Fifth level</a:t>
            </a:r>
            <a:endParaRPr lang="en-US" dirty="0"/>
          </a:p>
        </p:txBody>
      </p:sp>
      <p:sp>
        <p:nvSpPr>
          <p:cNvPr id="4" name="Date Placeholder 3"/>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5" name="Footer Placeholder 4"/>
          <p:cNvSpPr>
            <a:spLocks noGrp="1"/>
          </p:cNvSpPr>
          <p:nvPr>
            <p:ph type="ftr" sz="quarter" idx="11"/>
          </p:nvPr>
        </p:nvSpPr>
        <p:spPr/>
        <p:txBody>
          <a:bodyPr rtlCol="1"/>
          <a:lstStyle/>
          <a:p>
            <a:pPr rtl="1"/>
            <a:endParaRPr lang="en-GB"/>
          </a:p>
        </p:txBody>
      </p:sp>
      <p:sp>
        <p:nvSpPr>
          <p:cNvPr id="6" name="Slide Number Placeholder 5"/>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1013944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467916" y="3039537"/>
            <a:ext cx="5915025" cy="5071532"/>
          </a:xfrm>
        </p:spPr>
        <p:txBody>
          <a:bodyPr rtlCol="1" anchor="b"/>
          <a:lstStyle>
            <a:lvl1pPr algn="r" rtl="1">
              <a:defRPr sz="4500"/>
            </a:lvl1pPr>
          </a:lstStyle>
          <a:p>
            <a:pPr rtl="1"/>
            <a:r>
              <a:rPr lang="ar-mod"/>
              <a:t>Click to edit Master title style</a:t>
            </a:r>
            <a:endParaRPr lang="en-US" dirty="0"/>
          </a:p>
        </p:txBody>
      </p:sp>
      <p:sp>
        <p:nvSpPr>
          <p:cNvPr id="3" name="Text Placeholder 2"/>
          <p:cNvSpPr>
            <a:spLocks noGrp="1"/>
          </p:cNvSpPr>
          <p:nvPr>
            <p:ph type="body" idx="1"/>
          </p:nvPr>
        </p:nvSpPr>
        <p:spPr>
          <a:xfrm>
            <a:off x="467916" y="8159048"/>
            <a:ext cx="5915025" cy="2666999"/>
          </a:xfrm>
        </p:spPr>
        <p:txBody>
          <a:bodyPr rtlCol="1"/>
          <a:lstStyle>
            <a:lvl1pPr marL="0" indent="0" algn="r" rtl="1">
              <a:buNone/>
              <a:defRPr sz="1800">
                <a:solidFill>
                  <a:schemeClr val="tx1"/>
                </a:solidFill>
              </a:defRPr>
            </a:lvl1pPr>
            <a:lvl2pPr marL="342900" indent="0" algn="r" rtl="1">
              <a:buNone/>
              <a:defRPr sz="1500">
                <a:solidFill>
                  <a:schemeClr val="tx1">
                    <a:tint val="75000"/>
                  </a:schemeClr>
                </a:solidFill>
              </a:defRPr>
            </a:lvl2pPr>
            <a:lvl3pPr marL="685800" indent="0" algn="r" rtl="1">
              <a:buNone/>
              <a:defRPr sz="1350">
                <a:solidFill>
                  <a:schemeClr val="tx1">
                    <a:tint val="75000"/>
                  </a:schemeClr>
                </a:solidFill>
              </a:defRPr>
            </a:lvl3pPr>
            <a:lvl4pPr marL="1028700" indent="0" algn="r" rtl="1">
              <a:buNone/>
              <a:defRPr sz="1200">
                <a:solidFill>
                  <a:schemeClr val="tx1">
                    <a:tint val="75000"/>
                  </a:schemeClr>
                </a:solidFill>
              </a:defRPr>
            </a:lvl4pPr>
            <a:lvl5pPr marL="1371600" indent="0" algn="r" rtl="1">
              <a:buNone/>
              <a:defRPr sz="1200">
                <a:solidFill>
                  <a:schemeClr val="tx1">
                    <a:tint val="75000"/>
                  </a:schemeClr>
                </a:solidFill>
              </a:defRPr>
            </a:lvl5pPr>
            <a:lvl6pPr marL="1714500" indent="0" algn="r" rtl="1">
              <a:buNone/>
              <a:defRPr sz="1200">
                <a:solidFill>
                  <a:schemeClr val="tx1">
                    <a:tint val="75000"/>
                  </a:schemeClr>
                </a:solidFill>
              </a:defRPr>
            </a:lvl6pPr>
            <a:lvl7pPr marL="2057400" indent="0" algn="r" rtl="1">
              <a:buNone/>
              <a:defRPr sz="1200">
                <a:solidFill>
                  <a:schemeClr val="tx1">
                    <a:tint val="75000"/>
                  </a:schemeClr>
                </a:solidFill>
              </a:defRPr>
            </a:lvl7pPr>
            <a:lvl8pPr marL="2400300" indent="0" algn="r" rtl="1">
              <a:buNone/>
              <a:defRPr sz="1200">
                <a:solidFill>
                  <a:schemeClr val="tx1">
                    <a:tint val="75000"/>
                  </a:schemeClr>
                </a:solidFill>
              </a:defRPr>
            </a:lvl8pPr>
            <a:lvl9pPr marL="2743200" indent="0" algn="r" rtl="1">
              <a:buNone/>
              <a:defRPr sz="1200">
                <a:solidFill>
                  <a:schemeClr val="tx1">
                    <a:tint val="75000"/>
                  </a:schemeClr>
                </a:solidFill>
              </a:defRPr>
            </a:lvl9pPr>
          </a:lstStyle>
          <a:p>
            <a:pPr lvl="0" rtl="1"/>
            <a:r>
              <a:rPr lang="ar-mod"/>
              <a:t>Edit Master text styles</a:t>
            </a:r>
          </a:p>
        </p:txBody>
      </p:sp>
      <p:sp>
        <p:nvSpPr>
          <p:cNvPr id="4" name="Date Placeholder 3"/>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5" name="Footer Placeholder 4"/>
          <p:cNvSpPr>
            <a:spLocks noGrp="1"/>
          </p:cNvSpPr>
          <p:nvPr>
            <p:ph type="ftr" sz="quarter" idx="11"/>
          </p:nvPr>
        </p:nvSpPr>
        <p:spPr/>
        <p:txBody>
          <a:bodyPr rtlCol="1"/>
          <a:lstStyle/>
          <a:p>
            <a:pPr rtl="1"/>
            <a:endParaRPr lang="en-GB"/>
          </a:p>
        </p:txBody>
      </p:sp>
      <p:sp>
        <p:nvSpPr>
          <p:cNvPr id="6" name="Slide Number Placeholder 5"/>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32471327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rtlCol="1"/>
          <a:lstStyle/>
          <a:p>
            <a:pPr rtl="1"/>
            <a:r>
              <a:rPr lang="ar-mod"/>
              <a:t>Click to edit Master title style</a:t>
            </a:r>
            <a:endParaRPr lang="en-US" dirty="0"/>
          </a:p>
        </p:txBody>
      </p:sp>
      <p:sp>
        <p:nvSpPr>
          <p:cNvPr id="3" name="Content Placeholder 2"/>
          <p:cNvSpPr>
            <a:spLocks noGrp="1"/>
          </p:cNvSpPr>
          <p:nvPr>
            <p:ph sz="half" idx="1"/>
          </p:nvPr>
        </p:nvSpPr>
        <p:spPr>
          <a:xfrm>
            <a:off x="471488" y="3245556"/>
            <a:ext cx="2914650" cy="7735712"/>
          </a:xfrm>
        </p:spPr>
        <p:txBody>
          <a:bodyPr rtlCol="1"/>
          <a:lstStyle/>
          <a:p>
            <a:pPr lvl="0" rtl="1"/>
            <a:r>
              <a:rPr lang="ar-mod"/>
              <a:t>Edit Master text styles</a:t>
            </a:r>
          </a:p>
          <a:p>
            <a:pPr lvl="1" rtl="1"/>
            <a:r>
              <a:rPr lang="ar-mod"/>
              <a:t>Second level</a:t>
            </a:r>
          </a:p>
          <a:p>
            <a:pPr lvl="2" rtl="1"/>
            <a:r>
              <a:rPr lang="ar-mod"/>
              <a:t>Third level</a:t>
            </a:r>
          </a:p>
          <a:p>
            <a:pPr lvl="3" rtl="1"/>
            <a:r>
              <a:rPr lang="ar-mod"/>
              <a:t>Fourth level</a:t>
            </a:r>
          </a:p>
          <a:p>
            <a:pPr lvl="4" rtl="1"/>
            <a:r>
              <a:rPr lang="ar-mod"/>
              <a:t>Fifth level</a:t>
            </a:r>
            <a:endParaRPr lang="en-US" dirty="0"/>
          </a:p>
        </p:txBody>
      </p:sp>
      <p:sp>
        <p:nvSpPr>
          <p:cNvPr id="4" name="Content Placeholder 3"/>
          <p:cNvSpPr>
            <a:spLocks noGrp="1"/>
          </p:cNvSpPr>
          <p:nvPr>
            <p:ph sz="half" idx="2"/>
          </p:nvPr>
        </p:nvSpPr>
        <p:spPr>
          <a:xfrm>
            <a:off x="3471863" y="3245556"/>
            <a:ext cx="2914650" cy="7735712"/>
          </a:xfrm>
        </p:spPr>
        <p:txBody>
          <a:bodyPr rtlCol="1"/>
          <a:lstStyle/>
          <a:p>
            <a:pPr lvl="0" rtl="1"/>
            <a:r>
              <a:rPr lang="ar-mod"/>
              <a:t>Edit Master text styles</a:t>
            </a:r>
          </a:p>
          <a:p>
            <a:pPr lvl="1" rtl="1"/>
            <a:r>
              <a:rPr lang="ar-mod"/>
              <a:t>Second level</a:t>
            </a:r>
          </a:p>
          <a:p>
            <a:pPr lvl="2" rtl="1"/>
            <a:r>
              <a:rPr lang="ar-mod"/>
              <a:t>Third level</a:t>
            </a:r>
          </a:p>
          <a:p>
            <a:pPr lvl="3" rtl="1"/>
            <a:r>
              <a:rPr lang="ar-mod"/>
              <a:t>Fourth level</a:t>
            </a:r>
          </a:p>
          <a:p>
            <a:pPr lvl="4" rtl="1"/>
            <a:r>
              <a:rPr lang="ar-mod"/>
              <a:t>Fifth level</a:t>
            </a:r>
            <a:endParaRPr lang="en-US" dirty="0"/>
          </a:p>
        </p:txBody>
      </p:sp>
      <p:sp>
        <p:nvSpPr>
          <p:cNvPr id="5" name="Date Placeholder 4"/>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6" name="Footer Placeholder 5"/>
          <p:cNvSpPr>
            <a:spLocks noGrp="1"/>
          </p:cNvSpPr>
          <p:nvPr>
            <p:ph type="ftr" sz="quarter" idx="11"/>
          </p:nvPr>
        </p:nvSpPr>
        <p:spPr/>
        <p:txBody>
          <a:bodyPr rtlCol="1"/>
          <a:lstStyle/>
          <a:p>
            <a:pPr rtl="1"/>
            <a:endParaRPr lang="en-GB"/>
          </a:p>
        </p:txBody>
      </p:sp>
      <p:sp>
        <p:nvSpPr>
          <p:cNvPr id="7" name="Slide Number Placeholder 6"/>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13938871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72381" y="649114"/>
            <a:ext cx="5915025" cy="2356556"/>
          </a:xfrm>
        </p:spPr>
        <p:txBody>
          <a:bodyPr rtlCol="1"/>
          <a:lstStyle/>
          <a:p>
            <a:pPr rtl="1"/>
            <a:r>
              <a:rPr lang="ar-mod"/>
              <a:t>Click to edit Master title style</a:t>
            </a:r>
            <a:endParaRPr lang="en-US" dirty="0"/>
          </a:p>
        </p:txBody>
      </p:sp>
      <p:sp>
        <p:nvSpPr>
          <p:cNvPr id="3" name="Text Placeholder 2"/>
          <p:cNvSpPr>
            <a:spLocks noGrp="1"/>
          </p:cNvSpPr>
          <p:nvPr>
            <p:ph type="body" idx="1"/>
          </p:nvPr>
        </p:nvSpPr>
        <p:spPr>
          <a:xfrm>
            <a:off x="472381" y="2988734"/>
            <a:ext cx="2901255" cy="1464732"/>
          </a:xfrm>
        </p:spPr>
        <p:txBody>
          <a:bodyPr rtlCol="1" anchor="b"/>
          <a:lstStyle>
            <a:lvl1pPr marL="0" indent="0" algn="r" rtl="1">
              <a:buNone/>
              <a:defRPr sz="1800" b="1"/>
            </a:lvl1pPr>
            <a:lvl2pPr marL="342900" indent="0" algn="r" rtl="1">
              <a:buNone/>
              <a:defRPr sz="1500" b="1"/>
            </a:lvl2pPr>
            <a:lvl3pPr marL="685800" indent="0" algn="r" rtl="1">
              <a:buNone/>
              <a:defRPr sz="1350" b="1"/>
            </a:lvl3pPr>
            <a:lvl4pPr marL="1028700" indent="0" algn="r" rtl="1">
              <a:buNone/>
              <a:defRPr sz="1200" b="1"/>
            </a:lvl4pPr>
            <a:lvl5pPr marL="1371600" indent="0" algn="r" rtl="1">
              <a:buNone/>
              <a:defRPr sz="1200" b="1"/>
            </a:lvl5pPr>
            <a:lvl6pPr marL="1714500" indent="0" algn="r" rtl="1">
              <a:buNone/>
              <a:defRPr sz="1200" b="1"/>
            </a:lvl6pPr>
            <a:lvl7pPr marL="2057400" indent="0" algn="r" rtl="1">
              <a:buNone/>
              <a:defRPr sz="1200" b="1"/>
            </a:lvl7pPr>
            <a:lvl8pPr marL="2400300" indent="0" algn="r" rtl="1">
              <a:buNone/>
              <a:defRPr sz="1200" b="1"/>
            </a:lvl8pPr>
            <a:lvl9pPr marL="2743200" indent="0" algn="r" rtl="1">
              <a:buNone/>
              <a:defRPr sz="1200" b="1"/>
            </a:lvl9pPr>
          </a:lstStyle>
          <a:p>
            <a:pPr lvl="0" rtl="1"/>
            <a:r>
              <a:rPr lang="ar-mod"/>
              <a:t>Edit Master text styles</a:t>
            </a:r>
          </a:p>
        </p:txBody>
      </p:sp>
      <p:sp>
        <p:nvSpPr>
          <p:cNvPr id="4" name="Content Placeholder 3"/>
          <p:cNvSpPr>
            <a:spLocks noGrp="1"/>
          </p:cNvSpPr>
          <p:nvPr>
            <p:ph sz="half" idx="2"/>
          </p:nvPr>
        </p:nvSpPr>
        <p:spPr>
          <a:xfrm>
            <a:off x="472381" y="4453467"/>
            <a:ext cx="2901255" cy="6550379"/>
          </a:xfrm>
        </p:spPr>
        <p:txBody>
          <a:bodyPr rtlCol="1"/>
          <a:lstStyle/>
          <a:p>
            <a:pPr lvl="0" rtl="1"/>
            <a:r>
              <a:rPr lang="ar-mod"/>
              <a:t>Edit Master text styles</a:t>
            </a:r>
          </a:p>
          <a:p>
            <a:pPr lvl="1" rtl="1"/>
            <a:r>
              <a:rPr lang="ar-mod"/>
              <a:t>Second level</a:t>
            </a:r>
          </a:p>
          <a:p>
            <a:pPr lvl="2" rtl="1"/>
            <a:r>
              <a:rPr lang="ar-mod"/>
              <a:t>Third level</a:t>
            </a:r>
          </a:p>
          <a:p>
            <a:pPr lvl="3" rtl="1"/>
            <a:r>
              <a:rPr lang="ar-mod"/>
              <a:t>Fourth level</a:t>
            </a:r>
          </a:p>
          <a:p>
            <a:pPr lvl="4" rtl="1"/>
            <a:r>
              <a:rPr lang="ar-mod"/>
              <a:t>Fifth level</a:t>
            </a:r>
            <a:endParaRPr lang="en-US" dirty="0"/>
          </a:p>
        </p:txBody>
      </p:sp>
      <p:sp>
        <p:nvSpPr>
          <p:cNvPr id="5" name="Text Placeholder 4"/>
          <p:cNvSpPr>
            <a:spLocks noGrp="1"/>
          </p:cNvSpPr>
          <p:nvPr>
            <p:ph type="body" sz="quarter" idx="3"/>
          </p:nvPr>
        </p:nvSpPr>
        <p:spPr>
          <a:xfrm>
            <a:off x="3471863" y="2988734"/>
            <a:ext cx="2915543" cy="1464732"/>
          </a:xfrm>
        </p:spPr>
        <p:txBody>
          <a:bodyPr rtlCol="1" anchor="b"/>
          <a:lstStyle>
            <a:lvl1pPr marL="0" indent="0" algn="r" rtl="1">
              <a:buNone/>
              <a:defRPr sz="1800" b="1"/>
            </a:lvl1pPr>
            <a:lvl2pPr marL="342900" indent="0" algn="r" rtl="1">
              <a:buNone/>
              <a:defRPr sz="1500" b="1"/>
            </a:lvl2pPr>
            <a:lvl3pPr marL="685800" indent="0" algn="r" rtl="1">
              <a:buNone/>
              <a:defRPr sz="1350" b="1"/>
            </a:lvl3pPr>
            <a:lvl4pPr marL="1028700" indent="0" algn="r" rtl="1">
              <a:buNone/>
              <a:defRPr sz="1200" b="1"/>
            </a:lvl4pPr>
            <a:lvl5pPr marL="1371600" indent="0" algn="r" rtl="1">
              <a:buNone/>
              <a:defRPr sz="1200" b="1"/>
            </a:lvl5pPr>
            <a:lvl6pPr marL="1714500" indent="0" algn="r" rtl="1">
              <a:buNone/>
              <a:defRPr sz="1200" b="1"/>
            </a:lvl6pPr>
            <a:lvl7pPr marL="2057400" indent="0" algn="r" rtl="1">
              <a:buNone/>
              <a:defRPr sz="1200" b="1"/>
            </a:lvl7pPr>
            <a:lvl8pPr marL="2400300" indent="0" algn="r" rtl="1">
              <a:buNone/>
              <a:defRPr sz="1200" b="1"/>
            </a:lvl8pPr>
            <a:lvl9pPr marL="2743200" indent="0" algn="r" rtl="1">
              <a:buNone/>
              <a:defRPr sz="1200" b="1"/>
            </a:lvl9pPr>
          </a:lstStyle>
          <a:p>
            <a:pPr lvl="0" rtl="1"/>
            <a:r>
              <a:rPr lang="ar-mod"/>
              <a:t>Edit Master text styles</a:t>
            </a:r>
          </a:p>
        </p:txBody>
      </p:sp>
      <p:sp>
        <p:nvSpPr>
          <p:cNvPr id="6" name="Content Placeholder 5"/>
          <p:cNvSpPr>
            <a:spLocks noGrp="1"/>
          </p:cNvSpPr>
          <p:nvPr>
            <p:ph sz="quarter" idx="4"/>
          </p:nvPr>
        </p:nvSpPr>
        <p:spPr>
          <a:xfrm>
            <a:off x="3471863" y="4453467"/>
            <a:ext cx="2915543" cy="6550379"/>
          </a:xfrm>
        </p:spPr>
        <p:txBody>
          <a:bodyPr rtlCol="1"/>
          <a:lstStyle/>
          <a:p>
            <a:pPr lvl="0" rtl="1"/>
            <a:r>
              <a:rPr lang="ar-mod"/>
              <a:t>Edit Master text styles</a:t>
            </a:r>
          </a:p>
          <a:p>
            <a:pPr lvl="1" rtl="1"/>
            <a:r>
              <a:rPr lang="ar-mod"/>
              <a:t>Second level</a:t>
            </a:r>
          </a:p>
          <a:p>
            <a:pPr lvl="2" rtl="1"/>
            <a:r>
              <a:rPr lang="ar-mod"/>
              <a:t>Third level</a:t>
            </a:r>
          </a:p>
          <a:p>
            <a:pPr lvl="3" rtl="1"/>
            <a:r>
              <a:rPr lang="ar-mod"/>
              <a:t>Fourth level</a:t>
            </a:r>
          </a:p>
          <a:p>
            <a:pPr lvl="4" rtl="1"/>
            <a:r>
              <a:rPr lang="ar-mod"/>
              <a:t>Fifth level</a:t>
            </a:r>
            <a:endParaRPr lang="en-US" dirty="0"/>
          </a:p>
        </p:txBody>
      </p:sp>
      <p:sp>
        <p:nvSpPr>
          <p:cNvPr id="7" name="Date Placeholder 6"/>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8" name="Footer Placeholder 7"/>
          <p:cNvSpPr>
            <a:spLocks noGrp="1"/>
          </p:cNvSpPr>
          <p:nvPr>
            <p:ph type="ftr" sz="quarter" idx="11"/>
          </p:nvPr>
        </p:nvSpPr>
        <p:spPr/>
        <p:txBody>
          <a:bodyPr rtlCol="1"/>
          <a:lstStyle/>
          <a:p>
            <a:pPr rtl="1"/>
            <a:endParaRPr lang="en-GB"/>
          </a:p>
        </p:txBody>
      </p:sp>
      <p:sp>
        <p:nvSpPr>
          <p:cNvPr id="9" name="Slide Number Placeholder 8"/>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415024211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rtlCol="1"/>
          <a:lstStyle/>
          <a:p>
            <a:pPr rtl="1"/>
            <a:r>
              <a:rPr lang="ar-mod"/>
              <a:t>Click to edit Master title style</a:t>
            </a:r>
            <a:endParaRPr lang="en-US" dirty="0"/>
          </a:p>
        </p:txBody>
      </p:sp>
      <p:sp>
        <p:nvSpPr>
          <p:cNvPr id="3" name="Date Placeholder 2"/>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4" name="Footer Placeholder 3"/>
          <p:cNvSpPr>
            <a:spLocks noGrp="1"/>
          </p:cNvSpPr>
          <p:nvPr>
            <p:ph type="ftr" sz="quarter" idx="11"/>
          </p:nvPr>
        </p:nvSpPr>
        <p:spPr/>
        <p:txBody>
          <a:bodyPr rtlCol="1"/>
          <a:lstStyle/>
          <a:p>
            <a:pPr rtl="1"/>
            <a:endParaRPr lang="en-GB"/>
          </a:p>
        </p:txBody>
      </p:sp>
      <p:sp>
        <p:nvSpPr>
          <p:cNvPr id="5" name="Slide Number Placeholder 4"/>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230977467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3" name="Footer Placeholder 2"/>
          <p:cNvSpPr>
            <a:spLocks noGrp="1"/>
          </p:cNvSpPr>
          <p:nvPr>
            <p:ph type="ftr" sz="quarter" idx="11"/>
          </p:nvPr>
        </p:nvSpPr>
        <p:spPr/>
        <p:txBody>
          <a:bodyPr rtlCol="1"/>
          <a:lstStyle/>
          <a:p>
            <a:pPr rtl="1"/>
            <a:endParaRPr lang="en-GB"/>
          </a:p>
        </p:txBody>
      </p:sp>
      <p:sp>
        <p:nvSpPr>
          <p:cNvPr id="4" name="Slide Number Placeholder 3"/>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14495485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381" y="812800"/>
            <a:ext cx="2211884" cy="2844800"/>
          </a:xfrm>
        </p:spPr>
        <p:txBody>
          <a:bodyPr rtlCol="1" anchor="b"/>
          <a:lstStyle>
            <a:lvl1pPr algn="r" rtl="1">
              <a:defRPr sz="2400"/>
            </a:lvl1pPr>
          </a:lstStyle>
          <a:p>
            <a:pPr rtl="1"/>
            <a:r>
              <a:rPr lang="ar-mod"/>
              <a:t>Click to edit Master title style</a:t>
            </a:r>
            <a:endParaRPr lang="en-US" dirty="0"/>
          </a:p>
        </p:txBody>
      </p:sp>
      <p:sp>
        <p:nvSpPr>
          <p:cNvPr id="3" name="Content Placeholder 2"/>
          <p:cNvSpPr>
            <a:spLocks noGrp="1"/>
          </p:cNvSpPr>
          <p:nvPr>
            <p:ph idx="1"/>
          </p:nvPr>
        </p:nvSpPr>
        <p:spPr>
          <a:xfrm>
            <a:off x="2915543" y="1755425"/>
            <a:ext cx="3471863" cy="8664222"/>
          </a:xfrm>
        </p:spPr>
        <p:txBody>
          <a:bodyPr rtlCol="1"/>
          <a:lstStyle>
            <a:lvl1pPr algn="r" rtl="1">
              <a:defRPr sz="2400"/>
            </a:lvl1pPr>
            <a:lvl2pPr algn="r" rtl="1">
              <a:defRPr sz="2100"/>
            </a:lvl2pPr>
            <a:lvl3pPr algn="r" rtl="1">
              <a:defRPr sz="1800"/>
            </a:lvl3pPr>
            <a:lvl4pPr algn="r" rtl="1">
              <a:defRPr sz="1500"/>
            </a:lvl4pPr>
            <a:lvl5pPr algn="r" rtl="1">
              <a:defRPr sz="1500"/>
            </a:lvl5pPr>
            <a:lvl6pPr algn="r" rtl="1">
              <a:defRPr sz="1500"/>
            </a:lvl6pPr>
            <a:lvl7pPr algn="r" rtl="1">
              <a:defRPr sz="1500"/>
            </a:lvl7pPr>
            <a:lvl8pPr algn="r" rtl="1">
              <a:defRPr sz="1500"/>
            </a:lvl8pPr>
            <a:lvl9pPr algn="r" rtl="1">
              <a:defRPr sz="1500"/>
            </a:lvl9pPr>
          </a:lstStyle>
          <a:p>
            <a:pPr lvl="0" rtl="1"/>
            <a:r>
              <a:rPr lang="ar-mod"/>
              <a:t>Edit Master text styles</a:t>
            </a:r>
          </a:p>
          <a:p>
            <a:pPr lvl="1" rtl="1"/>
            <a:r>
              <a:rPr lang="ar-mod"/>
              <a:t>Second level</a:t>
            </a:r>
          </a:p>
          <a:p>
            <a:pPr lvl="2" rtl="1"/>
            <a:r>
              <a:rPr lang="ar-mod"/>
              <a:t>Third level</a:t>
            </a:r>
          </a:p>
          <a:p>
            <a:pPr lvl="3" rtl="1"/>
            <a:r>
              <a:rPr lang="ar-mod"/>
              <a:t>Fourth level</a:t>
            </a:r>
          </a:p>
          <a:p>
            <a:pPr lvl="4" rtl="1"/>
            <a:r>
              <a:rPr lang="ar-mod"/>
              <a:t>Fifth level</a:t>
            </a:r>
            <a:endParaRPr lang="en-US" dirty="0"/>
          </a:p>
        </p:txBody>
      </p:sp>
      <p:sp>
        <p:nvSpPr>
          <p:cNvPr id="4" name="Text Placeholder 3"/>
          <p:cNvSpPr>
            <a:spLocks noGrp="1"/>
          </p:cNvSpPr>
          <p:nvPr>
            <p:ph type="body" sz="half" idx="2"/>
          </p:nvPr>
        </p:nvSpPr>
        <p:spPr>
          <a:xfrm>
            <a:off x="472381" y="3657600"/>
            <a:ext cx="2211884" cy="6776156"/>
          </a:xfrm>
        </p:spPr>
        <p:txBody>
          <a:bodyPr rtlCol="1"/>
          <a:lstStyle>
            <a:lvl1pPr marL="0" indent="0" algn="r" rtl="1">
              <a:buNone/>
              <a:defRPr sz="1200"/>
            </a:lvl1pPr>
            <a:lvl2pPr marL="342900" indent="0" algn="r" rtl="1">
              <a:buNone/>
              <a:defRPr sz="1050"/>
            </a:lvl2pPr>
            <a:lvl3pPr marL="685800" indent="0" algn="r" rtl="1">
              <a:buNone/>
              <a:defRPr sz="900"/>
            </a:lvl3pPr>
            <a:lvl4pPr marL="1028700" indent="0" algn="r" rtl="1">
              <a:buNone/>
              <a:defRPr sz="750"/>
            </a:lvl4pPr>
            <a:lvl5pPr marL="1371600" indent="0" algn="r" rtl="1">
              <a:buNone/>
              <a:defRPr sz="750"/>
            </a:lvl5pPr>
            <a:lvl6pPr marL="1714500" indent="0" algn="r" rtl="1">
              <a:buNone/>
              <a:defRPr sz="750"/>
            </a:lvl6pPr>
            <a:lvl7pPr marL="2057400" indent="0" algn="r" rtl="1">
              <a:buNone/>
              <a:defRPr sz="750"/>
            </a:lvl7pPr>
            <a:lvl8pPr marL="2400300" indent="0" algn="r" rtl="1">
              <a:buNone/>
              <a:defRPr sz="750"/>
            </a:lvl8pPr>
            <a:lvl9pPr marL="2743200" indent="0" algn="r" rtl="1">
              <a:buNone/>
              <a:defRPr sz="750"/>
            </a:lvl9pPr>
          </a:lstStyle>
          <a:p>
            <a:pPr lvl="0" rtl="1"/>
            <a:r>
              <a:rPr lang="ar-mod"/>
              <a:t>Edit Master text styles</a:t>
            </a:r>
          </a:p>
        </p:txBody>
      </p:sp>
      <p:sp>
        <p:nvSpPr>
          <p:cNvPr id="5" name="Date Placeholder 4"/>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6" name="Footer Placeholder 5"/>
          <p:cNvSpPr>
            <a:spLocks noGrp="1"/>
          </p:cNvSpPr>
          <p:nvPr>
            <p:ph type="ftr" sz="quarter" idx="11"/>
          </p:nvPr>
        </p:nvSpPr>
        <p:spPr/>
        <p:txBody>
          <a:bodyPr rtlCol="1"/>
          <a:lstStyle/>
          <a:p>
            <a:pPr rtl="1"/>
            <a:endParaRPr lang="en-GB"/>
          </a:p>
        </p:txBody>
      </p:sp>
      <p:sp>
        <p:nvSpPr>
          <p:cNvPr id="7" name="Slide Number Placeholder 6"/>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321273763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381" y="812800"/>
            <a:ext cx="2211884" cy="2844800"/>
          </a:xfrm>
        </p:spPr>
        <p:txBody>
          <a:bodyPr rtlCol="1" anchor="b"/>
          <a:lstStyle>
            <a:lvl1pPr algn="r" rtl="1">
              <a:defRPr sz="2400"/>
            </a:lvl1pPr>
          </a:lstStyle>
          <a:p>
            <a:pPr rtl="1"/>
            <a:r>
              <a:rPr lang="ar-mod"/>
              <a:t>Click to edit Master title style</a:t>
            </a:r>
            <a:endParaRPr lang="en-US" dirty="0"/>
          </a:p>
        </p:txBody>
      </p:sp>
      <p:sp>
        <p:nvSpPr>
          <p:cNvPr id="3" name="Picture Placeholder 2"/>
          <p:cNvSpPr>
            <a:spLocks noGrp="1" noChangeAspect="1"/>
          </p:cNvSpPr>
          <p:nvPr>
            <p:ph type="pic" idx="1"/>
          </p:nvPr>
        </p:nvSpPr>
        <p:spPr>
          <a:xfrm>
            <a:off x="2915543" y="1755425"/>
            <a:ext cx="3471863" cy="8664222"/>
          </a:xfrm>
        </p:spPr>
        <p:txBody>
          <a:bodyPr rtlCol="1" anchor="t"/>
          <a:lstStyle>
            <a:lvl1pPr marL="0" indent="0" algn="r" rtl="1">
              <a:buNone/>
              <a:defRPr sz="2400"/>
            </a:lvl1pPr>
            <a:lvl2pPr marL="342900" indent="0" algn="r" rtl="1">
              <a:buNone/>
              <a:defRPr sz="2100"/>
            </a:lvl2pPr>
            <a:lvl3pPr marL="685800" indent="0" algn="r" rtl="1">
              <a:buNone/>
              <a:defRPr sz="1800"/>
            </a:lvl3pPr>
            <a:lvl4pPr marL="1028700" indent="0" algn="r" rtl="1">
              <a:buNone/>
              <a:defRPr sz="1500"/>
            </a:lvl4pPr>
            <a:lvl5pPr marL="1371600" indent="0" algn="r" rtl="1">
              <a:buNone/>
              <a:defRPr sz="1500"/>
            </a:lvl5pPr>
            <a:lvl6pPr marL="1714500" indent="0" algn="r" rtl="1">
              <a:buNone/>
              <a:defRPr sz="1500"/>
            </a:lvl6pPr>
            <a:lvl7pPr marL="2057400" indent="0" algn="r" rtl="1">
              <a:buNone/>
              <a:defRPr sz="1500"/>
            </a:lvl7pPr>
            <a:lvl8pPr marL="2400300" indent="0" algn="r" rtl="1">
              <a:buNone/>
              <a:defRPr sz="1500"/>
            </a:lvl8pPr>
            <a:lvl9pPr marL="2743200" indent="0" algn="r" rtl="1">
              <a:buNone/>
              <a:defRPr sz="1500"/>
            </a:lvl9pPr>
          </a:lstStyle>
          <a:p>
            <a:pPr rtl="1"/>
            <a:r>
              <a:rPr lang="ar-mod"/>
              <a:t>Click icon to add picture</a:t>
            </a:r>
            <a:endParaRPr lang="en-US" dirty="0"/>
          </a:p>
        </p:txBody>
      </p:sp>
      <p:sp>
        <p:nvSpPr>
          <p:cNvPr id="4" name="Text Placeholder 3"/>
          <p:cNvSpPr>
            <a:spLocks noGrp="1"/>
          </p:cNvSpPr>
          <p:nvPr>
            <p:ph type="body" sz="half" idx="2"/>
          </p:nvPr>
        </p:nvSpPr>
        <p:spPr>
          <a:xfrm>
            <a:off x="472381" y="3657600"/>
            <a:ext cx="2211884" cy="6776156"/>
          </a:xfrm>
        </p:spPr>
        <p:txBody>
          <a:bodyPr rtlCol="1"/>
          <a:lstStyle>
            <a:lvl1pPr marL="0" indent="0" algn="r" rtl="1">
              <a:buNone/>
              <a:defRPr sz="1200"/>
            </a:lvl1pPr>
            <a:lvl2pPr marL="342900" indent="0" algn="r" rtl="1">
              <a:buNone/>
              <a:defRPr sz="1050"/>
            </a:lvl2pPr>
            <a:lvl3pPr marL="685800" indent="0" algn="r" rtl="1">
              <a:buNone/>
              <a:defRPr sz="900"/>
            </a:lvl3pPr>
            <a:lvl4pPr marL="1028700" indent="0" algn="r" rtl="1">
              <a:buNone/>
              <a:defRPr sz="750"/>
            </a:lvl4pPr>
            <a:lvl5pPr marL="1371600" indent="0" algn="r" rtl="1">
              <a:buNone/>
              <a:defRPr sz="750"/>
            </a:lvl5pPr>
            <a:lvl6pPr marL="1714500" indent="0" algn="r" rtl="1">
              <a:buNone/>
              <a:defRPr sz="750"/>
            </a:lvl6pPr>
            <a:lvl7pPr marL="2057400" indent="0" algn="r" rtl="1">
              <a:buNone/>
              <a:defRPr sz="750"/>
            </a:lvl7pPr>
            <a:lvl8pPr marL="2400300" indent="0" algn="r" rtl="1">
              <a:buNone/>
              <a:defRPr sz="750"/>
            </a:lvl8pPr>
            <a:lvl9pPr marL="2743200" indent="0" algn="r" rtl="1">
              <a:buNone/>
              <a:defRPr sz="750"/>
            </a:lvl9pPr>
          </a:lstStyle>
          <a:p>
            <a:pPr lvl="0" rtl="1"/>
            <a:r>
              <a:rPr lang="ar-mod"/>
              <a:t>Edit Master text styles</a:t>
            </a:r>
          </a:p>
        </p:txBody>
      </p:sp>
      <p:sp>
        <p:nvSpPr>
          <p:cNvPr id="5" name="Date Placeholder 4"/>
          <p:cNvSpPr>
            <a:spLocks noGrp="1"/>
          </p:cNvSpPr>
          <p:nvPr>
            <p:ph type="dt" sz="half" idx="10"/>
          </p:nvPr>
        </p:nvSpPr>
        <p:spPr/>
        <p:txBody>
          <a:bodyPr rtlCol="1"/>
          <a:lstStyle/>
          <a:p>
            <a:pPr rtl="1"/>
            <a:fld id="{6567122E-181A-474F-B923-A6306847EDCC}" type="datetimeFigureOut">
              <a:rPr lang="en-GB" smtClean="0"/>
              <a:t>24/10/2024</a:t>
            </a:fld>
            <a:endParaRPr lang="en-GB"/>
          </a:p>
        </p:txBody>
      </p:sp>
      <p:sp>
        <p:nvSpPr>
          <p:cNvPr id="6" name="Footer Placeholder 5"/>
          <p:cNvSpPr>
            <a:spLocks noGrp="1"/>
          </p:cNvSpPr>
          <p:nvPr>
            <p:ph type="ftr" sz="quarter" idx="11"/>
          </p:nvPr>
        </p:nvSpPr>
        <p:spPr/>
        <p:txBody>
          <a:bodyPr rtlCol="1"/>
          <a:lstStyle/>
          <a:p>
            <a:pPr rtl="1"/>
            <a:endParaRPr lang="en-GB"/>
          </a:p>
        </p:txBody>
      </p:sp>
      <p:sp>
        <p:nvSpPr>
          <p:cNvPr id="7" name="Slide Number Placeholder 6"/>
          <p:cNvSpPr>
            <a:spLocks noGrp="1"/>
          </p:cNvSpPr>
          <p:nvPr>
            <p:ph type="sldNum" sz="quarter" idx="12"/>
          </p:nvPr>
        </p:nvSpPr>
        <p:spPr/>
        <p:txBody>
          <a:bodyPr rtlCol="1"/>
          <a:lstStyle/>
          <a:p>
            <a:pPr rtl="1"/>
            <a:fld id="{33D37FE2-9EC0-4833-B4A6-F3D93FD44992}" type="slidenum">
              <a:rPr lang="en-GB" smtClean="0"/>
              <a:t>‹#›</a:t>
            </a:fld>
            <a:endParaRPr lang="en-GB"/>
          </a:p>
        </p:txBody>
      </p:sp>
    </p:spTree>
    <p:extLst>
      <p:ext uri="{BB962C8B-B14F-4D97-AF65-F5344CB8AC3E}">
        <p14:creationId xmlns:p14="http://schemas.microsoft.com/office/powerpoint/2010/main" val="10427600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649114"/>
            <a:ext cx="5915025" cy="2356556"/>
          </a:xfrm>
          <a:prstGeom prst="rect">
            <a:avLst/>
          </a:prstGeom>
        </p:spPr>
        <p:txBody>
          <a:bodyPr vert="horz" lIns="91440" tIns="45720" rIns="91440" bIns="45720" rtlCol="1" anchor="ctr">
            <a:normAutofit/>
          </a:bodyPr>
          <a:lstStyle/>
          <a:p>
            <a:pPr rtl="1"/>
            <a:r>
              <a:rPr lang="ar-mod"/>
              <a:t>Click to edit Master title style</a:t>
            </a:r>
            <a:endParaRPr lang="en-US" dirty="0"/>
          </a:p>
        </p:txBody>
      </p:sp>
      <p:sp>
        <p:nvSpPr>
          <p:cNvPr id="3" name="Text Placeholder 2"/>
          <p:cNvSpPr>
            <a:spLocks noGrp="1"/>
          </p:cNvSpPr>
          <p:nvPr>
            <p:ph type="body" idx="1"/>
          </p:nvPr>
        </p:nvSpPr>
        <p:spPr>
          <a:xfrm>
            <a:off x="471488" y="3245556"/>
            <a:ext cx="5915025" cy="7735712"/>
          </a:xfrm>
          <a:prstGeom prst="rect">
            <a:avLst/>
          </a:prstGeom>
        </p:spPr>
        <p:txBody>
          <a:bodyPr vert="horz" lIns="91440" tIns="45720" rIns="91440" bIns="45720" rtlCol="1">
            <a:normAutofit/>
          </a:bodyPr>
          <a:lstStyle/>
          <a:p>
            <a:pPr lvl="0" rtl="1"/>
            <a:r>
              <a:rPr lang="ar-mod"/>
              <a:t>Edit Master text styles</a:t>
            </a:r>
          </a:p>
          <a:p>
            <a:pPr lvl="1" rtl="1"/>
            <a:r>
              <a:rPr lang="ar-mod"/>
              <a:t>Second level</a:t>
            </a:r>
          </a:p>
          <a:p>
            <a:pPr lvl="2" rtl="1"/>
            <a:r>
              <a:rPr lang="ar-mod"/>
              <a:t>Third level</a:t>
            </a:r>
          </a:p>
          <a:p>
            <a:pPr lvl="3" rtl="1"/>
            <a:r>
              <a:rPr lang="ar-mod"/>
              <a:t>Fourth level</a:t>
            </a:r>
          </a:p>
          <a:p>
            <a:pPr lvl="4" rtl="1"/>
            <a:r>
              <a:rPr lang="ar-mod"/>
              <a:t>Fifth level</a:t>
            </a:r>
            <a:endParaRPr lang="en-US" dirty="0"/>
          </a:p>
        </p:txBody>
      </p:sp>
      <p:sp>
        <p:nvSpPr>
          <p:cNvPr id="4" name="Date Placeholder 3"/>
          <p:cNvSpPr>
            <a:spLocks noGrp="1"/>
          </p:cNvSpPr>
          <p:nvPr>
            <p:ph type="dt" sz="half" idx="2"/>
          </p:nvPr>
        </p:nvSpPr>
        <p:spPr>
          <a:xfrm>
            <a:off x="471488" y="11300181"/>
            <a:ext cx="1543050" cy="649111"/>
          </a:xfrm>
          <a:prstGeom prst="rect">
            <a:avLst/>
          </a:prstGeom>
        </p:spPr>
        <p:txBody>
          <a:bodyPr vert="horz" lIns="91440" tIns="45720" rIns="91440" bIns="45720" rtlCol="1" anchor="ctr"/>
          <a:lstStyle>
            <a:lvl1pPr algn="r" rtl="1">
              <a:defRPr sz="900">
                <a:solidFill>
                  <a:schemeClr val="tx1">
                    <a:tint val="75000"/>
                  </a:schemeClr>
                </a:solidFill>
              </a:defRPr>
            </a:lvl1pPr>
          </a:lstStyle>
          <a:p>
            <a:pPr rtl="1"/>
            <a:fld id="{6567122E-181A-474F-B923-A6306847EDCC}" type="datetimeFigureOut">
              <a:rPr lang="en-GB" smtClean="0"/>
              <a:t>24/10/2024</a:t>
            </a:fld>
            <a:endParaRPr lang="en-GB"/>
          </a:p>
        </p:txBody>
      </p:sp>
      <p:sp>
        <p:nvSpPr>
          <p:cNvPr id="5" name="Footer Placeholder 4"/>
          <p:cNvSpPr>
            <a:spLocks noGrp="1"/>
          </p:cNvSpPr>
          <p:nvPr>
            <p:ph type="ftr" sz="quarter" idx="3"/>
          </p:nvPr>
        </p:nvSpPr>
        <p:spPr>
          <a:xfrm>
            <a:off x="2271713" y="11300181"/>
            <a:ext cx="2314575" cy="649111"/>
          </a:xfrm>
          <a:prstGeom prst="rect">
            <a:avLst/>
          </a:prstGeom>
        </p:spPr>
        <p:txBody>
          <a:bodyPr vert="horz" lIns="91440" tIns="45720" rIns="91440" bIns="45720" rtlCol="1" anchor="ctr"/>
          <a:lstStyle>
            <a:lvl1pPr algn="ctr" rtl="1">
              <a:defRPr sz="900">
                <a:solidFill>
                  <a:schemeClr val="tx1">
                    <a:tint val="75000"/>
                  </a:schemeClr>
                </a:solidFill>
              </a:defRPr>
            </a:lvl1pPr>
          </a:lstStyle>
          <a:p>
            <a:pPr rtl="1"/>
            <a:endParaRPr lang="en-GB"/>
          </a:p>
        </p:txBody>
      </p:sp>
      <p:sp>
        <p:nvSpPr>
          <p:cNvPr id="6" name="Slide Number Placeholder 5"/>
          <p:cNvSpPr>
            <a:spLocks noGrp="1"/>
          </p:cNvSpPr>
          <p:nvPr>
            <p:ph type="sldNum" sz="quarter" idx="4"/>
          </p:nvPr>
        </p:nvSpPr>
        <p:spPr>
          <a:xfrm>
            <a:off x="4843463" y="11300181"/>
            <a:ext cx="1543050" cy="649111"/>
          </a:xfrm>
          <a:prstGeom prst="rect">
            <a:avLst/>
          </a:prstGeom>
        </p:spPr>
        <p:txBody>
          <a:bodyPr vert="horz" lIns="91440" tIns="45720" rIns="91440" bIns="45720" rtlCol="1" anchor="ctr"/>
          <a:lstStyle>
            <a:lvl1pPr algn="r" rtl="1">
              <a:defRPr sz="900">
                <a:solidFill>
                  <a:schemeClr val="tx1">
                    <a:tint val="75000"/>
                  </a:schemeClr>
                </a:solidFill>
              </a:defRPr>
            </a:lvl1pPr>
          </a:lstStyle>
          <a:p>
            <a:pPr rtl="1"/>
            <a:fld id="{33D37FE2-9EC0-4833-B4A6-F3D93FD44992}" type="slidenum">
              <a:rPr lang="en-GB" smtClean="0"/>
              <a:t>‹#›</a:t>
            </a:fld>
            <a:endParaRPr lang="en-GB"/>
          </a:p>
        </p:txBody>
      </p:sp>
    </p:spTree>
    <p:extLst>
      <p:ext uri="{BB962C8B-B14F-4D97-AF65-F5344CB8AC3E}">
        <p14:creationId xmlns:p14="http://schemas.microsoft.com/office/powerpoint/2010/main" val="85088100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r" defTabSz="685800" rtl="1"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r" defTabSz="685800" rtl="1"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r" defTabSz="685800" rtl="1"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r" defTabSz="685800" rtl="1"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r" defTabSz="685800" rtl="1"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r" defTabSz="685800" rtl="1"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r" defTabSz="685800" rtl="1"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r" defTabSz="685800" rtl="1"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r" defTabSz="685800" rtl="1"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r" defTabSz="685800" rtl="1"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r" defTabSz="685800" rtl="1" eaLnBrk="1" latinLnBrk="0" hangingPunct="1">
        <a:defRPr sz="1350" kern="1200">
          <a:solidFill>
            <a:schemeClr val="tx1"/>
          </a:solidFill>
          <a:latin typeface="+mn-lt"/>
          <a:ea typeface="+mn-ea"/>
          <a:cs typeface="+mn-cs"/>
        </a:defRPr>
      </a:lvl1pPr>
      <a:lvl2pPr marL="342900" algn="r" defTabSz="685800" rtl="1" eaLnBrk="1" latinLnBrk="0" hangingPunct="1">
        <a:defRPr sz="1350" kern="1200">
          <a:solidFill>
            <a:schemeClr val="tx1"/>
          </a:solidFill>
          <a:latin typeface="+mn-lt"/>
          <a:ea typeface="+mn-ea"/>
          <a:cs typeface="+mn-cs"/>
        </a:defRPr>
      </a:lvl2pPr>
      <a:lvl3pPr marL="685800" algn="r" defTabSz="685800" rtl="1" eaLnBrk="1" latinLnBrk="0" hangingPunct="1">
        <a:defRPr sz="1350" kern="1200">
          <a:solidFill>
            <a:schemeClr val="tx1"/>
          </a:solidFill>
          <a:latin typeface="+mn-lt"/>
          <a:ea typeface="+mn-ea"/>
          <a:cs typeface="+mn-cs"/>
        </a:defRPr>
      </a:lvl3pPr>
      <a:lvl4pPr marL="1028700" algn="r" defTabSz="685800" rtl="1" eaLnBrk="1" latinLnBrk="0" hangingPunct="1">
        <a:defRPr sz="1350" kern="1200">
          <a:solidFill>
            <a:schemeClr val="tx1"/>
          </a:solidFill>
          <a:latin typeface="+mn-lt"/>
          <a:ea typeface="+mn-ea"/>
          <a:cs typeface="+mn-cs"/>
        </a:defRPr>
      </a:lvl4pPr>
      <a:lvl5pPr marL="1371600" algn="r" defTabSz="685800" rtl="1" eaLnBrk="1" latinLnBrk="0" hangingPunct="1">
        <a:defRPr sz="1350" kern="1200">
          <a:solidFill>
            <a:schemeClr val="tx1"/>
          </a:solidFill>
          <a:latin typeface="+mn-lt"/>
          <a:ea typeface="+mn-ea"/>
          <a:cs typeface="+mn-cs"/>
        </a:defRPr>
      </a:lvl5pPr>
      <a:lvl6pPr marL="1714500" algn="r" defTabSz="685800" rtl="1" eaLnBrk="1" latinLnBrk="0" hangingPunct="1">
        <a:defRPr sz="1350" kern="1200">
          <a:solidFill>
            <a:schemeClr val="tx1"/>
          </a:solidFill>
          <a:latin typeface="+mn-lt"/>
          <a:ea typeface="+mn-ea"/>
          <a:cs typeface="+mn-cs"/>
        </a:defRPr>
      </a:lvl6pPr>
      <a:lvl7pPr marL="2057400" algn="r" defTabSz="685800" rtl="1" eaLnBrk="1" latinLnBrk="0" hangingPunct="1">
        <a:defRPr sz="1350" kern="1200">
          <a:solidFill>
            <a:schemeClr val="tx1"/>
          </a:solidFill>
          <a:latin typeface="+mn-lt"/>
          <a:ea typeface="+mn-ea"/>
          <a:cs typeface="+mn-cs"/>
        </a:defRPr>
      </a:lvl7pPr>
      <a:lvl8pPr marL="2400300" algn="r" defTabSz="685800" rtl="1" eaLnBrk="1" latinLnBrk="0" hangingPunct="1">
        <a:defRPr sz="1350" kern="1200">
          <a:solidFill>
            <a:schemeClr val="tx1"/>
          </a:solidFill>
          <a:latin typeface="+mn-lt"/>
          <a:ea typeface="+mn-ea"/>
          <a:cs typeface="+mn-cs"/>
        </a:defRPr>
      </a:lvl8pPr>
      <a:lvl9pPr marL="2743200" algn="r" defTabSz="685800" rtl="1"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diagramLayout" Target="../diagrams/layout1.xml"/><Relationship Id="rId7" Type="http://schemas.openxmlformats.org/officeDocument/2006/relationships/image" Target="../media/image1.png"/><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 name="Rectangle 4"/>
          <p:cNvSpPr/>
          <p:nvPr/>
        </p:nvSpPr>
        <p:spPr>
          <a:xfrm>
            <a:off x="290475" y="408215"/>
            <a:ext cx="5706322" cy="307777"/>
          </a:xfrm>
          <a:prstGeom prst="rect">
            <a:avLst/>
          </a:prstGeom>
        </p:spPr>
        <p:txBody>
          <a:bodyPr wrap="square" rtlCol="1">
            <a:spAutoFit/>
          </a:bodyPr>
          <a:lstStyle/>
          <a:p>
            <a:pPr algn="ctr" rtl="1"/>
            <a:r>
              <a:rPr lang="ar-mod" sz="1400" b="1">
                <a:latin typeface="Calibri" panose="020F0502020204030204" pitchFamily="34" charset="0"/>
                <a:ea typeface="Calibri" panose="020F0502020204030204" pitchFamily="34" charset="0"/>
                <a:cs typeface="Times New Roman" panose="02020603050405020304" pitchFamily="18" charset="0"/>
              </a:rPr>
              <a:t>أداة مراجعة الوفيات في الفترة المحيطة بالولادة للوالدين</a:t>
            </a:r>
            <a:endParaRPr lang="en-GB" sz="1400" dirty="0"/>
          </a:p>
        </p:txBody>
      </p:sp>
      <p:graphicFrame>
        <p:nvGraphicFramePr>
          <p:cNvPr id="6" name="Diagram 5"/>
          <p:cNvGraphicFramePr/>
          <p:nvPr>
            <p:extLst>
              <p:ext uri="{D42A27DB-BD31-4B8C-83A1-F6EECF244321}">
                <p14:modId xmlns:p14="http://schemas.microsoft.com/office/powerpoint/2010/main" val="3115989108"/>
              </p:ext>
            </p:extLst>
          </p:nvPr>
        </p:nvGraphicFramePr>
        <p:xfrm>
          <a:off x="137160" y="782111"/>
          <a:ext cx="6568440" cy="1128868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pic>
        <p:nvPicPr>
          <p:cNvPr id="4" name="Picture 3"/>
          <p:cNvPicPr/>
          <p:nvPr/>
        </p:nvPicPr>
        <p:blipFill rotWithShape="1">
          <a:blip r:embed="rId7" cstate="print">
            <a:clrChange>
              <a:clrFrom>
                <a:srgbClr val="FFFFFF"/>
              </a:clrFrom>
              <a:clrTo>
                <a:srgbClr val="FFFFFF">
                  <a:alpha val="0"/>
                </a:srgbClr>
              </a:clrTo>
            </a:clrChange>
            <a:duotone>
              <a:prstClr val="black"/>
              <a:srgbClr val="7030A0">
                <a:tint val="45000"/>
                <a:satMod val="400000"/>
              </a:srgbClr>
            </a:duotone>
            <a:extLst>
              <a:ext uri="{28A0092B-C50C-407E-A947-70E740481C1C}">
                <a14:useLocalDpi xmlns:a14="http://schemas.microsoft.com/office/drawing/2010/main" val="0"/>
              </a:ext>
            </a:extLst>
          </a:blip>
          <a:srcRect l="1388" t="2461" r="1193" b="2360"/>
          <a:stretch/>
        </p:blipFill>
        <p:spPr bwMode="auto">
          <a:xfrm>
            <a:off x="5426014" y="189714"/>
            <a:ext cx="1279586" cy="526278"/>
          </a:xfrm>
          <a:prstGeom prst="rect">
            <a:avLst/>
          </a:prstGeom>
          <a:ln>
            <a:noFill/>
          </a:ln>
          <a:extLst>
            <a:ext uri="{53640926-AAD7-44D8-BBD7-CCE9431645EC}">
              <a14:shadowObscured xmlns:a14="http://schemas.microsoft.com/office/drawing/2010/main"/>
            </a:ext>
          </a:extLst>
        </p:spPr>
      </p:pic>
    </p:spTree>
    <p:extLst>
      <p:ext uri="{BB962C8B-B14F-4D97-AF65-F5344CB8AC3E}">
        <p14:creationId xmlns:p14="http://schemas.microsoft.com/office/powerpoint/2010/main" val="611719377"/>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link xmlns="01b6115d-d022-4d93-82f8-434c9a1a213a">
      <Url xsi:nil="true"/>
      <Description xsi:nil="true"/>
    </link>
    <TaxCatchAll xmlns="26ac81d7-882e-42d2-9d47-cba2d952c058" xsi:nil="true"/>
    <dat xmlns="01b6115d-d022-4d93-82f8-434c9a1a213a" xsi:nil="true"/>
    <date xmlns="01b6115d-d022-4d93-82f8-434c9a1a213a" xsi:nil="true"/>
    <lcf76f155ced4ddcb4097134ff3c332f xmlns="01b6115d-d022-4d93-82f8-434c9a1a213a">
      <Terms xmlns="http://schemas.microsoft.com/office/infopath/2007/PartnerControls"/>
    </lcf76f155ced4ddcb4097134ff3c332f>
    <_Flow_SignoffStatus xmlns="01b6115d-d022-4d93-82f8-434c9a1a213a" xsi:nil="true"/>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62FF8F588A776041B6814D3388853D73" ma:contentTypeVersion="23" ma:contentTypeDescription="Create a new document." ma:contentTypeScope="" ma:versionID="4052da0d66aa158fe6a514cb20ab26e0">
  <xsd:schema xmlns:xsd="http://www.w3.org/2001/XMLSchema" xmlns:xs="http://www.w3.org/2001/XMLSchema" xmlns:p="http://schemas.microsoft.com/office/2006/metadata/properties" xmlns:ns2="01b6115d-d022-4d93-82f8-434c9a1a213a" xmlns:ns3="26ac81d7-882e-42d2-9d47-cba2d952c058" targetNamespace="http://schemas.microsoft.com/office/2006/metadata/properties" ma:root="true" ma:fieldsID="819c45e9ef3432171fafdb8248158c4f" ns2:_="" ns3:_="">
    <xsd:import namespace="01b6115d-d022-4d93-82f8-434c9a1a213a"/>
    <xsd:import namespace="26ac81d7-882e-42d2-9d47-cba2d952c058"/>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element ref="ns3:SharedWithUsers" minOccurs="0"/>
                <xsd:element ref="ns3:SharedWithDetails" minOccurs="0"/>
                <xsd:element ref="ns2:MediaServiceDateTaken" minOccurs="0"/>
                <xsd:element ref="ns2:MediaServiceAutoTags" minOccurs="0"/>
                <xsd:element ref="ns2:MediaServiceGenerationTime" minOccurs="0"/>
                <xsd:element ref="ns2:MediaServiceEventHashCode" minOccurs="0"/>
                <xsd:element ref="ns2:_Flow_SignoffStatus" minOccurs="0"/>
                <xsd:element ref="ns2:MediaServiceOCR" minOccurs="0"/>
                <xsd:element ref="ns2:MediaServiceLocation" minOccurs="0"/>
                <xsd:element ref="ns2:MediaLengthInSeconds" minOccurs="0"/>
                <xsd:element ref="ns2:lcf76f155ced4ddcb4097134ff3c332f" minOccurs="0"/>
                <xsd:element ref="ns3:TaxCatchAll" minOccurs="0"/>
                <xsd:element ref="ns2:date" minOccurs="0"/>
                <xsd:element ref="ns2:MediaServiceObjectDetectorVersions" minOccurs="0"/>
                <xsd:element ref="ns2:dat" minOccurs="0"/>
                <xsd:element ref="ns2:link"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01b6115d-d022-4d93-82f8-434c9a1a213a"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DateTaken" ma:index="14" nillable="true" ma:displayName="MediaServiceDateTaken" ma:hidden="true" ma:internalName="MediaServiceDateTaken" ma:readOnly="true">
      <xsd:simpleType>
        <xsd:restriction base="dms:Text"/>
      </xsd:simpleType>
    </xsd:element>
    <xsd:element name="MediaServiceAutoTags" ma:index="15" nillable="true" ma:displayName="Tags" ma:internalName="MediaServiceAutoTags" ma:readOnly="true">
      <xsd:simpleType>
        <xsd:restriction base="dms:Text"/>
      </xsd:simple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EventHashCode" ma:index="17" nillable="true" ma:displayName="MediaServiceEventHashCode" ma:hidden="true" ma:internalName="MediaServiceEventHashCode" ma:readOnly="true">
      <xsd:simpleType>
        <xsd:restriction base="dms:Text"/>
      </xsd:simpleType>
    </xsd:element>
    <xsd:element name="_Flow_SignoffStatus" ma:index="18" nillable="true" ma:displayName="Sign-off status" ma:internalName="Sign_x002d_off_x0020_status">
      <xsd:simpleType>
        <xsd:restriction base="dms:Text"/>
      </xsd:simple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internalName="MediaServiceLocation" ma:readOnly="true">
      <xsd:simpleType>
        <xsd:restriction base="dms:Text"/>
      </xsd:simpleType>
    </xsd:element>
    <xsd:element name="MediaLengthInSeconds" ma:index="21" nillable="true" ma:displayName="Length (seconds)" ma:internalName="MediaLengthInSeconds" ma:readOnly="true">
      <xsd:simpleType>
        <xsd:restriction base="dms:Unknown"/>
      </xsd:simpleType>
    </xsd:element>
    <xsd:element name="lcf76f155ced4ddcb4097134ff3c332f" ma:index="23" nillable="true" ma:taxonomy="true" ma:internalName="lcf76f155ced4ddcb4097134ff3c332f" ma:taxonomyFieldName="MediaServiceImageTags" ma:displayName="Image Tags" ma:readOnly="false" ma:fieldId="{5cf76f15-5ced-4ddc-b409-7134ff3c332f}" ma:taxonomyMulti="true" ma:sspId="945c3ed2-618b-42a1-9d81-796733a6be8f" ma:termSetId="09814cd3-568e-fe90-9814-8d621ff8fb84" ma:anchorId="fba54fb3-c3e1-fe81-a776-ca4b69148c4d" ma:open="true" ma:isKeyword="false">
      <xsd:complexType>
        <xsd:sequence>
          <xsd:element ref="pc:Terms" minOccurs="0" maxOccurs="1"/>
        </xsd:sequence>
      </xsd:complexType>
    </xsd:element>
    <xsd:element name="date" ma:index="25" nillable="true" ma:displayName="date" ma:format="DateOnly" ma:internalName="date">
      <xsd:simpleType>
        <xsd:restriction base="dms:DateTime"/>
      </xsd:simpleType>
    </xsd:element>
    <xsd:element name="MediaServiceObjectDetectorVersions" ma:index="26" nillable="true" ma:displayName="MediaServiceObjectDetectorVersions" ma:description="" ma:hidden="true" ma:indexed="true" ma:internalName="MediaServiceObjectDetectorVersions" ma:readOnly="true">
      <xsd:simpleType>
        <xsd:restriction base="dms:Text"/>
      </xsd:simpleType>
    </xsd:element>
    <xsd:element name="dat" ma:index="27" nillable="true" ma:displayName="dat" ma:format="DateOnly" ma:internalName="dat">
      <xsd:simpleType>
        <xsd:restriction base="dms:DateTime"/>
      </xsd:simpleType>
    </xsd:element>
    <xsd:element name="link" ma:index="28" nillable="true" ma:displayName="link" ma:format="Hyperlink" ma:internalName="link">
      <xsd:complexType>
        <xsd:complexContent>
          <xsd:extension base="dms:URL">
            <xsd:sequence>
              <xsd:element name="Url" type="dms:ValidUrl" minOccurs="0" nillable="true"/>
              <xsd:element name="Description" type="xsd:string" nillable="true"/>
            </xsd:sequence>
          </xsd:extension>
        </xsd:complexContent>
      </xsd:complexType>
    </xsd:element>
    <xsd:element name="MediaServiceSearchProperties" ma:index="29"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26ac81d7-882e-42d2-9d47-cba2d952c058" elementFormDefault="qualified">
    <xsd:import namespace="http://schemas.microsoft.com/office/2006/documentManagement/types"/>
    <xsd:import namespace="http://schemas.microsoft.com/office/infopath/2007/PartnerControls"/>
    <xsd:element name="SharedWithUsers" ma:index="12"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Shared With Details" ma:internalName="SharedWithDetails" ma:readOnly="true">
      <xsd:simpleType>
        <xsd:restriction base="dms:Note">
          <xsd:maxLength value="255"/>
        </xsd:restriction>
      </xsd:simpleType>
    </xsd:element>
    <xsd:element name="TaxCatchAll" ma:index="24" nillable="true" ma:displayName="Taxonomy Catch All Column" ma:hidden="true" ma:list="{4da48b65-bf49-461c-86ee-3c3200c51682}" ma:internalName="TaxCatchAll" ma:showField="CatchAllData" ma:web="26ac81d7-882e-42d2-9d47-cba2d952c058">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9F99759E-FFA1-48E4-B7F3-10CB54A2476D}">
  <ds:schemaRefs>
    <ds:schemaRef ds:uri="http://schemas.microsoft.com/office/2006/documentManagement/types"/>
    <ds:schemaRef ds:uri="http://schemas.microsoft.com/office/2006/metadata/properties"/>
    <ds:schemaRef ds:uri="http://purl.org/dc/elements/1.1/"/>
    <ds:schemaRef ds:uri="01b6115d-d022-4d93-82f8-434c9a1a213a"/>
    <ds:schemaRef ds:uri="http://purl.org/dc/terms/"/>
    <ds:schemaRef ds:uri="http://schemas.microsoft.com/office/infopath/2007/PartnerControls"/>
    <ds:schemaRef ds:uri="http://schemas.openxmlformats.org/package/2006/metadata/core-properties"/>
    <ds:schemaRef ds:uri="26ac81d7-882e-42d2-9d47-cba2d952c058"/>
    <ds:schemaRef ds:uri="http://www.w3.org/XML/1998/namespace"/>
    <ds:schemaRef ds:uri="http://purl.org/dc/dcmitype/"/>
  </ds:schemaRefs>
</ds:datastoreItem>
</file>

<file path=customXml/itemProps2.xml><?xml version="1.0" encoding="utf-8"?>
<ds:datastoreItem xmlns:ds="http://schemas.openxmlformats.org/officeDocument/2006/customXml" ds:itemID="{CC69FB5D-95C8-4DC7-B2D1-187E5B44623B}">
  <ds:schemaRefs>
    <ds:schemaRef ds:uri="http://schemas.microsoft.com/sharepoint/v3/contenttype/forms"/>
  </ds:schemaRefs>
</ds:datastoreItem>
</file>

<file path=customXml/itemProps3.xml><?xml version="1.0" encoding="utf-8"?>
<ds:datastoreItem xmlns:ds="http://schemas.openxmlformats.org/officeDocument/2006/customXml" ds:itemID="{E24E0370-377E-4766-AB00-D0F995ACFFB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01b6115d-d022-4d93-82f8-434c9a1a213a"/>
    <ds:schemaRef ds:uri="26ac81d7-882e-42d2-9d47-cba2d952c058"/>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Office Theme</Template>
  <TotalTime>51170</TotalTime>
  <Words>513</Words>
  <Application>Microsoft Office PowerPoint</Application>
  <PresentationFormat>Widescreen</PresentationFormat>
  <Paragraphs>22</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Arial</vt:lpstr>
      <vt:lpstr>Calibri</vt:lpstr>
      <vt:lpstr>Calibri Light</vt:lpstr>
      <vt:lpstr>Times New Roman</vt:lpstr>
      <vt:lpstr>Office Theme</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Adele Krusche</dc:creator>
  <cp:lastModifiedBy>Adele Krusche</cp:lastModifiedBy>
  <cp:revision>59</cp:revision>
  <dcterms:created xsi:type="dcterms:W3CDTF">2023-11-02T08:54:16Z</dcterms:created>
  <dcterms:modified xsi:type="dcterms:W3CDTF">2024-10-24T10:17:42Z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0x01010062FF8F588A776041B6814D3388853D73</vt:lpwstr>
  </property>
</Properties>
</file>

<file path=docProps/thumbnail.jpeg>
</file>