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F0B8-863C-4758-8E49-FF14EE3873A2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E7DF-8EC9-45BD-B47E-C1B4D4207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0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EF0B8-863C-4758-8E49-FF14EE3873A2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E7DF-8EC9-45BD-B47E-C1B4D4207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Lessons to be learned and key areas for action from the 2015 Perinatal Confidential Enquiry 	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0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– care following SB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– care following SB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1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14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9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– care after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28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– care after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1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6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9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Key areas for action – follow-up care and review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6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– follow-up care and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44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77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28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6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– pathology &amp; histology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11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5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9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7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– communication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03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5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2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- ANC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9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- ANC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areas for action - ANC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(4:3)</PresentationFormat>
  <Paragraphs>29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  Lessons to be learned and key areas for action from the 2015 Perinatal Confidential Enquiry   </vt:lpstr>
      <vt:lpstr>Key areas for action</vt:lpstr>
      <vt:lpstr>PowerPoint Presentation</vt:lpstr>
      <vt:lpstr>Key Findings</vt:lpstr>
      <vt:lpstr>Key findings</vt:lpstr>
      <vt:lpstr>Key areas for action - ANC</vt:lpstr>
      <vt:lpstr>Key areas for action - ANC</vt:lpstr>
      <vt:lpstr>Key areas for action - ANC</vt:lpstr>
      <vt:lpstr>PowerPoint Presentation</vt:lpstr>
      <vt:lpstr>Key findings</vt:lpstr>
      <vt:lpstr>Key findings</vt:lpstr>
      <vt:lpstr>Key findings</vt:lpstr>
      <vt:lpstr>Key areas for action – care following SB</vt:lpstr>
      <vt:lpstr>Key areas for action – care following SB</vt:lpstr>
      <vt:lpstr>PowerPoint Presentation</vt:lpstr>
      <vt:lpstr>Key findings</vt:lpstr>
      <vt:lpstr>Key findings</vt:lpstr>
      <vt:lpstr>Key Findings</vt:lpstr>
      <vt:lpstr>Key areas for action – care after birth</vt:lpstr>
      <vt:lpstr>Key areas for action – care after birth</vt:lpstr>
      <vt:lpstr>PowerPoint Presentation</vt:lpstr>
      <vt:lpstr>Key findings</vt:lpstr>
      <vt:lpstr>Key findings</vt:lpstr>
      <vt:lpstr>Key findings</vt:lpstr>
      <vt:lpstr>Key findings</vt:lpstr>
      <vt:lpstr>Key areas for action – follow-up care and review</vt:lpstr>
      <vt:lpstr>Key areas for action – follow-up care and review</vt:lpstr>
      <vt:lpstr>PowerPoint Presentation</vt:lpstr>
      <vt:lpstr>Key findings</vt:lpstr>
      <vt:lpstr>Key findings</vt:lpstr>
      <vt:lpstr>Key areas for action – pathology &amp; histology </vt:lpstr>
      <vt:lpstr>PowerPoint Presentation</vt:lpstr>
      <vt:lpstr>Key findings</vt:lpstr>
      <vt:lpstr>Key findings</vt:lpstr>
      <vt:lpstr>Key areas for action – communication 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Lessons to be learned and key areas for action from the 2015 Perinatal Confidential Enquiry   </dc:title>
  <dc:creator>jkurinczuk</dc:creator>
  <cp:lastModifiedBy>jkurinczuk</cp:lastModifiedBy>
  <cp:revision>1</cp:revision>
  <dcterms:created xsi:type="dcterms:W3CDTF">2015-11-24T12:59:32Z</dcterms:created>
  <dcterms:modified xsi:type="dcterms:W3CDTF">2015-11-24T12:59:32Z</dcterms:modified>
</cp:coreProperties>
</file>