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B7DF-3F97-442E-BDED-8AF621640A37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7332-A6FF-4FFB-98F7-4825AE45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9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B7DF-3F97-442E-BDED-8AF621640A37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77332-A6FF-4FFB-98F7-4825AE450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4900" b="1" smtClean="0"/>
              <a:t>Communication Issues</a:t>
            </a: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3100" b="1" smtClean="0"/>
              <a:t/>
            </a:r>
            <a:br>
              <a:rPr lang="en-GB" sz="3100" b="1" smtClean="0"/>
            </a:br>
            <a:endParaRPr lang="en-GB" sz="27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Summary of communication findings from panels 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Language difficulties and interpreting services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4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Language difficulties and interpreting services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9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Language difficulties and interpreting services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Issues with record keeping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Communication between health care professionals and parents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Interactions with parents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7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Lack of evidence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Background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Conclusion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Background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Listening to parents report - NPEU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Parents with complex social needs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9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Parents with complex social needs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Guidelines &amp; standards relating to communication and documentation issues for antepartum stillbirth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Communication Issues  </vt:lpstr>
      <vt:lpstr>Background</vt:lpstr>
      <vt:lpstr>Background</vt:lpstr>
      <vt:lpstr>Listening to parents report - NPEU</vt:lpstr>
      <vt:lpstr>Parents with complex social needs</vt:lpstr>
      <vt:lpstr>PowerPoint Presentation</vt:lpstr>
      <vt:lpstr>PowerPoint Presentation</vt:lpstr>
      <vt:lpstr>Parents with complex social needs</vt:lpstr>
      <vt:lpstr>Guidelines &amp; standards relating to communication and documentation issues for antepartum stillbirth</vt:lpstr>
      <vt:lpstr>Summary of communication findings from panels </vt:lpstr>
      <vt:lpstr>Language difficulties and interpreting services</vt:lpstr>
      <vt:lpstr>PowerPoint Presentation</vt:lpstr>
      <vt:lpstr>Language difficulties and interpreting services</vt:lpstr>
      <vt:lpstr>Language difficulties and interpreting services</vt:lpstr>
      <vt:lpstr>Issues with record keeping</vt:lpstr>
      <vt:lpstr>Communication between health care professionals and parents</vt:lpstr>
      <vt:lpstr>Interactions with parents</vt:lpstr>
      <vt:lpstr>PowerPoint Presentation</vt:lpstr>
      <vt:lpstr>Lack of evidence</vt:lpstr>
      <vt:lpstr>Conclusion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Communication Issues  </dc:title>
  <dc:creator>jkurinczuk</dc:creator>
  <cp:lastModifiedBy>jkurinczuk</cp:lastModifiedBy>
  <cp:revision>1</cp:revision>
  <dcterms:created xsi:type="dcterms:W3CDTF">2015-11-24T12:59:09Z</dcterms:created>
  <dcterms:modified xsi:type="dcterms:W3CDTF">2015-11-24T12:59:09Z</dcterms:modified>
</cp:coreProperties>
</file>