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8C73-3F76-4AD2-8250-9A09BBFB9859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B1BF-7DB5-4A4B-B0C9-ECDCDA88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8C73-3F76-4AD2-8250-9A09BBFB9859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B1BF-7DB5-4A4B-B0C9-ECDCDA8826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6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Care after Birth</a:t>
            </a:r>
            <a:endParaRPr lang="en-GB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2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Informing other HCPs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8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8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Continuing midwifery support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0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Areas of care considered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7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Guidelines considered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8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Immediate physical and emotional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58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Immediate physical and emotional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9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Maternal tests and offer of </a:t>
            </a:r>
            <a:br>
              <a:rPr lang="en-GB" smtClean="0"/>
            </a:br>
            <a:r>
              <a:rPr lang="en-GB" smtClean="0"/>
              <a:t>post-mortem examination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9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mtClean="0"/>
              <a:t>Offer of post-mortem </a:t>
            </a:r>
            <a:br>
              <a:rPr lang="en-GB" smtClean="0"/>
            </a:br>
            <a:r>
              <a:rPr lang="en-GB" smtClean="0"/>
              <a:t>examination to parents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6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Interpreting services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9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Care after Birth</vt:lpstr>
      <vt:lpstr>Areas of care considered</vt:lpstr>
      <vt:lpstr>Guidelines considered</vt:lpstr>
      <vt:lpstr>Immediate physical and emotional care</vt:lpstr>
      <vt:lpstr>Vignette</vt:lpstr>
      <vt:lpstr>Immediate physical and emotional care</vt:lpstr>
      <vt:lpstr>Maternal tests and offer of  post-mortem examination</vt:lpstr>
      <vt:lpstr>Offer of post-mortem  examination to parents</vt:lpstr>
      <vt:lpstr>Interpreting services</vt:lpstr>
      <vt:lpstr>Vignette</vt:lpstr>
      <vt:lpstr>Informing other HCPs</vt:lpstr>
      <vt:lpstr>Vignette</vt:lpstr>
      <vt:lpstr>Continuing midwifery support</vt:lpstr>
      <vt:lpstr>Conclusion</vt:lpstr>
      <vt:lpstr>PowerPoint Presentation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after Birth</dc:title>
  <dc:creator>jkurinczuk</dc:creator>
  <cp:lastModifiedBy>jkurinczuk</cp:lastModifiedBy>
  <cp:revision>1</cp:revision>
  <dcterms:created xsi:type="dcterms:W3CDTF">2015-11-24T12:58:08Z</dcterms:created>
  <dcterms:modified xsi:type="dcterms:W3CDTF">2015-11-24T12:58:08Z</dcterms:modified>
</cp:coreProperties>
</file>