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FB06-22C2-4E75-A577-1CEE5859AD27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06C0-E1E4-4049-A4CB-357FC23C8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0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AFB06-22C2-4E75-A577-1CEE5859AD27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B06C0-E1E4-4049-A4CB-357FC23C8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31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3600" b="1" smtClean="0"/>
              <a:t>Diagnosis of the stillbirth &amp; intrapartum care</a:t>
            </a:r>
            <a:br>
              <a:rPr lang="en-GB" sz="3600" b="1" smtClean="0"/>
            </a:br>
            <a:r>
              <a:rPr lang="en-GB" sz="2400" b="1" smtClean="0"/>
              <a:t>Penny McParland</a:t>
            </a:r>
            <a:br>
              <a:rPr lang="en-GB" sz="2400" b="1" smtClean="0"/>
            </a:b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8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Management of labour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Pain relief in labour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Assessment of care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7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What did we find?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6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Overall findings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28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Diagnosis of intrauterine fetal death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27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Planning of intrapartum care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9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Induction of labour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3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Pain relief in labour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05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Management of labour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3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Introduction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54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Vignette 7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44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Ruptured uterus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7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Why were labours so long?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8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Resource issues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33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Resource issues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20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Resource issues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6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Key findings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9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you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Diagnosis and intrapartum care: areas of care reviewed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6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Guidelines and standards used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5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What level of care did we hope to find?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3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Diagnosis of intrauterine fetal death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4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Plan of intrapartum care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2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Induction of labour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1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Induction of labour – prior Caesarean section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3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On-screen Show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Diagnosis of the stillbirth &amp; intrapartum care Penny McParland </vt:lpstr>
      <vt:lpstr>Introduction</vt:lpstr>
      <vt:lpstr>Diagnosis and intrapartum care: areas of care reviewed</vt:lpstr>
      <vt:lpstr>Guidelines and standards used</vt:lpstr>
      <vt:lpstr>What level of care did we hope to find?</vt:lpstr>
      <vt:lpstr>Diagnosis of intrauterine fetal death</vt:lpstr>
      <vt:lpstr>Plan of intrapartum care</vt:lpstr>
      <vt:lpstr>Induction of labour</vt:lpstr>
      <vt:lpstr>Induction of labour – prior Caesarean section</vt:lpstr>
      <vt:lpstr>Management of labour</vt:lpstr>
      <vt:lpstr>Pain relief in labour</vt:lpstr>
      <vt:lpstr>Assessment of care</vt:lpstr>
      <vt:lpstr>What did we find?</vt:lpstr>
      <vt:lpstr>Overall findings</vt:lpstr>
      <vt:lpstr>Diagnosis of intrauterine fetal death</vt:lpstr>
      <vt:lpstr>Planning of intrapartum care</vt:lpstr>
      <vt:lpstr>Induction of labour</vt:lpstr>
      <vt:lpstr>Pain relief in labour</vt:lpstr>
      <vt:lpstr>Management of labour</vt:lpstr>
      <vt:lpstr>Vignette 7</vt:lpstr>
      <vt:lpstr>Ruptured uterus</vt:lpstr>
      <vt:lpstr>Why were labours so long?</vt:lpstr>
      <vt:lpstr>Resource issues</vt:lpstr>
      <vt:lpstr>Resource issues</vt:lpstr>
      <vt:lpstr>Resource issues</vt:lpstr>
      <vt:lpstr>Key findings</vt:lpstr>
      <vt:lpstr>Thank you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Diagnosis of the stillbirth &amp; intrapartum care Penny McParland </dc:title>
  <dc:creator>jkurinczuk</dc:creator>
  <cp:lastModifiedBy>jkurinczuk</cp:lastModifiedBy>
  <cp:revision>1</cp:revision>
  <dcterms:created xsi:type="dcterms:W3CDTF">2015-11-24T12:57:32Z</dcterms:created>
  <dcterms:modified xsi:type="dcterms:W3CDTF">2015-11-24T12:57:32Z</dcterms:modified>
</cp:coreProperties>
</file>