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D69C2-B232-492C-BA70-BDB0B54ED082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0364E-4A48-4885-B78C-D807B7CE8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41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D69C2-B232-492C-BA70-BDB0B54ED082}" type="datetimeFigureOut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0364E-4A48-4885-B78C-D807B7CE80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79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Term antepartum stillbirth confidential enquiry: Antenatal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22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Conceptualising antenatal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74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Balancing risks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93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Long term risks of early term delivery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735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Outline of talk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73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women in the CE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01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CE Results: unavoidable losses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7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CE results: potentially preventable losses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38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Gestational diabetes mellitus (GDM)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29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GDM: findings in the CE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95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GDM: a vignette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8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Outline of talk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54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Reduced fetal movements (RFM)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867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RFM: findings in the CE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19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RFM: a vignette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69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Fetal growth restriction (FGR)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64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FGR: findings in the CE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49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FGR: a vignette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68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Failures of care: learning lessons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62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Failing to learn lessons: a vignette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26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Result of local review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10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Outline of talk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87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Outline of talk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05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Key findings of the CE: antenatal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6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mtClean="0"/>
              <a:t>Acknowledgements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4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Review of antenatal care for the CE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01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65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care: scheduled visits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60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Antenatal care: unscheduled visits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695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Main guidelines used as reference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69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Outline of talk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82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On-screen Show (4:3)</PresentationFormat>
  <Paragraphs>31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Term antepartum stillbirth confidential enquiry: Antenatal Care</vt:lpstr>
      <vt:lpstr>Outline of talk</vt:lpstr>
      <vt:lpstr>Outline of talk</vt:lpstr>
      <vt:lpstr>Review of antenatal care for the CE</vt:lpstr>
      <vt:lpstr>Antenatal care</vt:lpstr>
      <vt:lpstr>Antenatal care: scheduled visits</vt:lpstr>
      <vt:lpstr>Antenatal care: unscheduled visits</vt:lpstr>
      <vt:lpstr>Main guidelines used as reference</vt:lpstr>
      <vt:lpstr>Outline of talk</vt:lpstr>
      <vt:lpstr>Conceptualising antenatal care</vt:lpstr>
      <vt:lpstr>Balancing risks</vt:lpstr>
      <vt:lpstr>Long term risks of early term delivery</vt:lpstr>
      <vt:lpstr>Outline of talk</vt:lpstr>
      <vt:lpstr>The women in the CE</vt:lpstr>
      <vt:lpstr>CE Results: unavoidable losses</vt:lpstr>
      <vt:lpstr>CE results: potentially preventable losses</vt:lpstr>
      <vt:lpstr>Gestational diabetes mellitus (GDM)</vt:lpstr>
      <vt:lpstr>GDM: findings in the CE</vt:lpstr>
      <vt:lpstr>GDM: a vignette</vt:lpstr>
      <vt:lpstr>Reduced fetal movements (RFM)</vt:lpstr>
      <vt:lpstr>RFM: findings in the CE</vt:lpstr>
      <vt:lpstr>RFM: a vignette</vt:lpstr>
      <vt:lpstr>Fetal growth restriction (FGR)</vt:lpstr>
      <vt:lpstr>FGR: findings in the CE</vt:lpstr>
      <vt:lpstr>FGR: a vignette</vt:lpstr>
      <vt:lpstr>Failures of care: learning lessons</vt:lpstr>
      <vt:lpstr>Failing to learn lessons: a vignette</vt:lpstr>
      <vt:lpstr>Result of local review</vt:lpstr>
      <vt:lpstr>Outline of talk</vt:lpstr>
      <vt:lpstr>Key findings of the CE: antenatal care</vt:lpstr>
      <vt:lpstr>Acknowledgements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antepartum stillbirth confidential enquiry: Antenatal Care</dc:title>
  <dc:creator>jkurinczuk</dc:creator>
  <cp:lastModifiedBy>jkurinczuk</cp:lastModifiedBy>
  <cp:revision>1</cp:revision>
  <dcterms:created xsi:type="dcterms:W3CDTF">2015-11-24T12:57:12Z</dcterms:created>
  <dcterms:modified xsi:type="dcterms:W3CDTF">2015-11-24T12:57:12Z</dcterms:modified>
</cp:coreProperties>
</file>