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A206-B100-4C91-BC92-37F2ABD52CB2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D575-E83C-4C90-81DE-7AF7ADE28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4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A206-B100-4C91-BC92-37F2ABD52CB2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D575-E83C-4C90-81DE-7AF7ADE28B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8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b="1" smtClean="0"/>
              <a:t/>
            </a:r>
            <a:br>
              <a:rPr lang="en-GB" sz="3100" b="1" smtClean="0"/>
            </a:br>
            <a:r>
              <a:rPr lang="en-GB" sz="4900" b="1" smtClean="0"/>
              <a:t>Results from the 2015 Perinatal Confidential Enquiry</a:t>
            </a:r>
            <a:r>
              <a:rPr lang="en-GB" sz="4000" b="1" smtClean="0"/>
              <a:t/>
            </a:r>
            <a:br>
              <a:rPr lang="en-GB" sz="4000" b="1" smtClean="0"/>
            </a:br>
            <a:r>
              <a:rPr lang="en-GB" sz="3100" b="1" smtClean="0"/>
              <a:t/>
            </a:r>
            <a:br>
              <a:rPr lang="en-GB" sz="3100" b="1" smtClean="0"/>
            </a:br>
            <a:endParaRPr lang="en-GB" sz="27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0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BMI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9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Previous pregnancies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4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Smoking status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7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Employment status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0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Support during pregnancy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7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Gestation at first booking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3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Post mortem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1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smtClean="0"/>
              <a:t>Significant medical/obstetric risk factors present at booking for all cases of term, singleton, normally formed, antepartum SB</a:t>
            </a:r>
            <a:endParaRPr lang="en-GB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2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smtClean="0"/>
              <a:t>Significant medical/obstetric risk factors present at booking for all cases of term, singleton, normally formed, antepartum SB</a:t>
            </a:r>
            <a:endParaRPr lang="en-GB" sz="2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1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Obstetric risk factors from a previous pregnancy identified in the term, singleton, normally formed, antepartum SBs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Stillbirths – how often in the UK?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Obstetric risk factors from a </a:t>
            </a:r>
            <a:r>
              <a:rPr lang="en-GB" sz="2800" b="1" u="sng" smtClean="0"/>
              <a:t>previous pregnancy </a:t>
            </a:r>
            <a:r>
              <a:rPr lang="en-GB" sz="2800" b="1" smtClean="0"/>
              <a:t>identified in the term, singleton, normally formed, antepartum SBs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Social and behavioural risk factors identified in the term, singleton, normally formed, antepartum SBs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1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Social and behavioural risk factors identified in the term, singleton, normally formed, antepartum SBs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1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Risk factors for developing maternal gestational diabetes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7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Risk factors for developing maternal gestational diabetes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Women attending with reduced fetal movements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03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Women attending with reduced fetal movements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74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Confidential enquiry summary grading of quality of care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89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Confidential enquiry summary grading of quality of care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23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Confidential enquiry poorest grading of quality of care by point on the care pathway</a:t>
            </a:r>
            <a:br>
              <a:rPr lang="en-GB" sz="3200" b="1" smtClean="0"/>
            </a:br>
            <a:r>
              <a:rPr lang="en-GB" sz="3200" b="1" smtClean="0"/>
              <a:t>for each case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3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/>
            </a:r>
            <a:br>
              <a:rPr lang="en-GB" sz="4000" b="1" smtClean="0"/>
            </a:b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19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Confidential enquiry poorest grading of quality of care by point on the care pathway</a:t>
            </a:r>
            <a:br>
              <a:rPr lang="en-GB" sz="3200" b="1" smtClean="0"/>
            </a:br>
            <a:r>
              <a:rPr lang="en-GB" sz="3200" b="1" smtClean="0"/>
              <a:t>for each case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45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Confidential enquiry poorest grading of quality of care by point on the care pathway</a:t>
            </a:r>
            <a:br>
              <a:rPr lang="en-GB" sz="3200" b="1" smtClean="0"/>
            </a:br>
            <a:r>
              <a:rPr lang="en-GB" sz="3200" b="1" smtClean="0"/>
              <a:t>for each case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6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Confidential enquiry poorest grading of quality of care by point on the care pathway</a:t>
            </a:r>
            <a:br>
              <a:rPr lang="en-GB" sz="3200" b="1" smtClean="0"/>
            </a:br>
            <a:r>
              <a:rPr lang="en-GB" sz="3200" b="1" smtClean="0"/>
              <a:t>for each case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6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Confidential enquiry poorest grading of quality of care by point on the care pathway</a:t>
            </a:r>
            <a:br>
              <a:rPr lang="en-GB" sz="3200" b="1" smtClean="0"/>
            </a:br>
            <a:r>
              <a:rPr lang="en-GB" sz="3200" b="1" smtClean="0"/>
              <a:t>for each case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1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Confidential enquiry poorest grading of quality of care by point on the care pathway</a:t>
            </a:r>
            <a:br>
              <a:rPr lang="en-GB" sz="3200" b="1" smtClean="0"/>
            </a:br>
            <a:r>
              <a:rPr lang="en-GB" sz="3200" b="1" smtClean="0"/>
              <a:t>for each case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Confidential enquiry poorest grading of quality of care by point on the care pathway</a:t>
            </a:r>
            <a:br>
              <a:rPr lang="en-GB" sz="3200" b="1" smtClean="0"/>
            </a:br>
            <a:r>
              <a:rPr lang="en-GB" sz="3200" b="1" smtClean="0"/>
              <a:t>for each case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60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Sampling of cases for APSB enquiry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6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/>
              <a:t>Was the sample of term, singleton, normally formed, antepartum stillbirths selected for enquiry representative of all such cases in 2013?</a:t>
            </a:r>
            <a:br>
              <a:rPr lang="en-GB" sz="4000" b="1" smtClean="0"/>
            </a:b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8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Maternal age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4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Ethnicity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Region / Country of residence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9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mtClean="0"/>
              <a:t>Deprivation</a:t>
            </a:r>
            <a:endParaRPr lang="en-GB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On-screen Show (4:3)</PresentationFormat>
  <Paragraphs>35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Results from the 2015 Perinatal Confidential Enquiry  </vt:lpstr>
      <vt:lpstr>Stillbirths – how often in the UK?</vt:lpstr>
      <vt:lpstr> </vt:lpstr>
      <vt:lpstr>Sampling of cases for APSB enquiry</vt:lpstr>
      <vt:lpstr>Was the sample of term, singleton, normally formed, antepartum stillbirths selected for enquiry representative of all such cases in 2013? </vt:lpstr>
      <vt:lpstr>Maternal age</vt:lpstr>
      <vt:lpstr>Ethnicity</vt:lpstr>
      <vt:lpstr>Region / Country of residence</vt:lpstr>
      <vt:lpstr>Deprivation</vt:lpstr>
      <vt:lpstr>Maternal BMI</vt:lpstr>
      <vt:lpstr>Previous pregnancies</vt:lpstr>
      <vt:lpstr>Smoking status</vt:lpstr>
      <vt:lpstr>Employment status</vt:lpstr>
      <vt:lpstr>Support during pregnancy</vt:lpstr>
      <vt:lpstr>Gestation at first booking</vt:lpstr>
      <vt:lpstr>Post mortem</vt:lpstr>
      <vt:lpstr>Significant medical/obstetric risk factors present at booking for all cases of term, singleton, normally formed, antepartum SB</vt:lpstr>
      <vt:lpstr>Significant medical/obstetric risk factors present at booking for all cases of term, singleton, normally formed, antepartum SB</vt:lpstr>
      <vt:lpstr>Obstetric risk factors from a previous pregnancy identified in the term, singleton, normally formed, antepartum SBs</vt:lpstr>
      <vt:lpstr>Obstetric risk factors from a previous pregnancy identified in the term, singleton, normally formed, antepartum SBs</vt:lpstr>
      <vt:lpstr>Social and behavioural risk factors identified in the term, singleton, normally formed, antepartum SBs</vt:lpstr>
      <vt:lpstr>Social and behavioural risk factors identified in the term, singleton, normally formed, antepartum SBs</vt:lpstr>
      <vt:lpstr>Risk factors for developing maternal gestational diabetes</vt:lpstr>
      <vt:lpstr>Risk factors for developing maternal gestational diabetes</vt:lpstr>
      <vt:lpstr>Women attending with reduced fetal movements</vt:lpstr>
      <vt:lpstr>Women attending with reduced fetal movements</vt:lpstr>
      <vt:lpstr>Confidential enquiry summary grading of quality of care</vt:lpstr>
      <vt:lpstr>Confidential enquiry summary grading of quality of care</vt:lpstr>
      <vt:lpstr>Confidential enquiry poorest grading of quality of care by point on the care pathway for each case</vt:lpstr>
      <vt:lpstr>Confidential enquiry poorest grading of quality of care by point on the care pathway for each case</vt:lpstr>
      <vt:lpstr>Confidential enquiry poorest grading of quality of care by point on the care pathway for each case</vt:lpstr>
      <vt:lpstr>Confidential enquiry poorest grading of quality of care by point on the care pathway for each case</vt:lpstr>
      <vt:lpstr>Confidential enquiry poorest grading of quality of care by point on the care pathway for each case</vt:lpstr>
      <vt:lpstr>Confidential enquiry poorest grading of quality of care by point on the care pathway for each case</vt:lpstr>
      <vt:lpstr>Confidential enquiry poorest grading of quality of care by point on the care pathway for each case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Results from the 2015 Perinatal Confidential Enquiry  </dc:title>
  <dc:creator>jkurinczuk</dc:creator>
  <cp:lastModifiedBy>jkurinczuk</cp:lastModifiedBy>
  <cp:revision>1</cp:revision>
  <dcterms:created xsi:type="dcterms:W3CDTF">2015-11-24T12:56:51Z</dcterms:created>
  <dcterms:modified xsi:type="dcterms:W3CDTF">2015-11-24T12:56:51Z</dcterms:modified>
</cp:coreProperties>
</file>