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9CFB-FFFE-4651-AAA1-6A1DBB71F0C4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8E74-283E-4491-80F3-42EBD50B4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77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D9CFB-FFFE-4651-AAA1-6A1DBB71F0C4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A8E74-283E-4491-80F3-42EBD50B4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65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MBRRACE-UK Perinatal Confidential Enquiry 2015</a:t>
            </a:r>
            <a:br>
              <a:rPr lang="en-GB" sz="3200" smtClean="0"/>
            </a:br>
            <a:r>
              <a:rPr lang="en-GB" sz="2800" smtClean="0"/>
              <a:t>Term, Singleton, Normally-formed, Antepartum Stillbirth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8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50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Funding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Twitter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5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Maternal, Newborn and Infant Clinical Outcome Review Programme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6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8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7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4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0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1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Acknowledgements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73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MBRRACE-UK Perinatal Confidential Enquiry 2015 Term, Singleton, Normally-formed, Antepartum Stillbirth</vt:lpstr>
      <vt:lpstr>Maternal, Newborn and Infant Clinical Outcome Review Programme</vt:lpstr>
      <vt:lpstr>Acknowledgements</vt:lpstr>
      <vt:lpstr>Acknowledgements</vt:lpstr>
      <vt:lpstr>Acknowledgements</vt:lpstr>
      <vt:lpstr>Acknowledgements</vt:lpstr>
      <vt:lpstr>Acknowledgements</vt:lpstr>
      <vt:lpstr>Acknowledgements</vt:lpstr>
      <vt:lpstr>Acknowledgements</vt:lpstr>
      <vt:lpstr>Acknowledgements</vt:lpstr>
      <vt:lpstr>Funding</vt:lpstr>
      <vt:lpstr>Twitter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MBRRACE-UK Perinatal Confidential Enquiry 2015 Term, Singleton, Normally-formed, Antepartum Stillbirth</dc:title>
  <dc:creator>jkurinczuk</dc:creator>
  <cp:lastModifiedBy>jkurinczuk</cp:lastModifiedBy>
  <cp:revision>1</cp:revision>
  <dcterms:created xsi:type="dcterms:W3CDTF">2015-11-24T12:55:52Z</dcterms:created>
  <dcterms:modified xsi:type="dcterms:W3CDTF">2015-11-24T12:55:52Z</dcterms:modified>
</cp:coreProperties>
</file>