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D9A-14E6-45E2-8BEC-7BD5F5645DB5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7914-6ADC-4B05-99BF-B8392E9A4B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5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5D9A-14E6-45E2-8BEC-7BD5F5645DB5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7914-6ADC-4B05-99BF-B8392E9A4B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9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Lessons on Thrombosis and Thromboembolism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9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Improvements in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Deaths in first trimester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Learning points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Deaths peri / postpartum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point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Timing, initiation and dosing of postnatal thromboprophylaxis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CMACE/RCOG Joint Guideline: Management of Women with Obesity in Pregnancy (RCOG 2010)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 cause / swiss cheese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points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7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Starting thromboprophylaxis after delivery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1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Postnatal prescription of LMWH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9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 of 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9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points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55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Deaths from VTE 2009-2013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</a:rPr>
              <a:t>Maternal deaths from VTE</a:t>
            </a:r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of deaths from VTE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</a:t>
            </a:r>
            <a:br>
              <a:rPr lang="en-US" smtClean="0"/>
            </a:br>
            <a:r>
              <a:rPr lang="en-US" sz="2200" smtClean="0"/>
              <a:t>(among women who died during or up to six weeks after pregnancy)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Lessons on Thrombosis and Thromboembolism</vt:lpstr>
      <vt:lpstr>Maternal Mortality 2011-13</vt:lpstr>
      <vt:lpstr>Causes of maternal death 2011-13</vt:lpstr>
      <vt:lpstr>Causes of maternal death</vt:lpstr>
      <vt:lpstr>Deaths from VTE 2009-2013</vt:lpstr>
      <vt:lpstr>Maternal deaths from VTE</vt:lpstr>
      <vt:lpstr>Timing of deaths from VTE</vt:lpstr>
      <vt:lpstr>Risk factors (among women who died during or up to six weeks after pregnancy)</vt:lpstr>
      <vt:lpstr>Obesity</vt:lpstr>
      <vt:lpstr>Age</vt:lpstr>
      <vt:lpstr>Improvements in care</vt:lpstr>
      <vt:lpstr>Deaths in first trimester</vt:lpstr>
      <vt:lpstr> Learning points</vt:lpstr>
      <vt:lpstr>Deaths peri / postpartum</vt:lpstr>
      <vt:lpstr>Learning point</vt:lpstr>
      <vt:lpstr>Timing, initiation and dosing of postnatal thromboprophylaxis</vt:lpstr>
      <vt:lpstr>PowerPoint Presentation</vt:lpstr>
      <vt:lpstr>CMACE/RCOG Joint Guideline: Management of Women with Obesity in Pregnancy (RCOG 2010)</vt:lpstr>
      <vt:lpstr>Root cause / swiss cheese</vt:lpstr>
      <vt:lpstr>Learning points</vt:lpstr>
      <vt:lpstr>Starting thromboprophylaxis after delivery</vt:lpstr>
      <vt:lpstr>PowerPoint Presentation</vt:lpstr>
      <vt:lpstr>Postnatal prescription of LMWH</vt:lpstr>
      <vt:lpstr>PowerPoint Presentation</vt:lpstr>
      <vt:lpstr>Diagnosis of PE</vt:lpstr>
      <vt:lpstr>PowerPoint Presentation</vt:lpstr>
      <vt:lpstr>Learning points</vt:lpstr>
      <vt:lpstr>Key messages</vt:lpstr>
      <vt:lpstr>Key Messages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Thrombosis and Thromboembolism</dc:title>
  <dc:creator>jkurinczuk</dc:creator>
  <cp:lastModifiedBy>jkurinczuk</cp:lastModifiedBy>
  <cp:revision>1</cp:revision>
  <dcterms:created xsi:type="dcterms:W3CDTF">2015-12-15T08:38:37Z</dcterms:created>
  <dcterms:modified xsi:type="dcterms:W3CDTF">2015-12-15T08:38:37Z</dcterms:modified>
</cp:coreProperties>
</file>