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AD77-6D78-48E9-AA8D-A02B2C7F5FFB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A787-75E0-42AA-BA07-B5327244B6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48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CAD77-6D78-48E9-AA8D-A02B2C7F5FFB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2A787-75E0-42AA-BA07-B5327244B6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25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Local review of maternal death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6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Vignette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3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Review of late maternal death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92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Evidence from the MBRRACE-UK antepartum term stillbirth confidential enquiry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7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70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Results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18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Quality of the review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01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Learning lessons to improve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11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44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Recommendation 23 from </a:t>
            </a:r>
            <a:br>
              <a:rPr lang="en-GB" smtClean="0"/>
            </a:br>
            <a:r>
              <a:rPr lang="en-GB" smtClean="0"/>
              <a:t>the Kirkup report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46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Learning lessons to improve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/>
            </a:r>
            <a:br>
              <a:rPr lang="en-GB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1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What is the purpose of local review?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7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What should the review include?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9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Local clinician reports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4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Do we undertake review of care </a:t>
            </a:r>
            <a:br>
              <a:rPr lang="en-GB" smtClean="0">
                <a:latin typeface="Arial"/>
                <a:cs typeface="Arial"/>
              </a:rPr>
            </a:br>
            <a:r>
              <a:rPr lang="en-GB" smtClean="0">
                <a:latin typeface="Arial"/>
                <a:cs typeface="Arial"/>
              </a:rPr>
              <a:t>in all cases?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92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/>
            </a:r>
            <a:br>
              <a:rPr lang="en-GB" smtClean="0"/>
            </a:br>
            <a:r>
              <a:rPr lang="en-GB" sz="4800" smtClean="0"/>
              <a:t>Multidisciplinary review </a:t>
            </a:r>
            <a:r>
              <a:rPr lang="en-GB" sz="4800" b="1" smtClean="0"/>
              <a:t/>
            </a:r>
            <a:br>
              <a:rPr lang="en-GB" sz="4800" b="1" smtClean="0"/>
            </a:br>
            <a:endParaRPr lang="en-GB" sz="48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4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Vignette (2014)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8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On-screen Show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Local review of maternal death</vt:lpstr>
      <vt:lpstr>Learning lessons to improve care</vt:lpstr>
      <vt:lpstr> </vt:lpstr>
      <vt:lpstr>What is the purpose of local review?</vt:lpstr>
      <vt:lpstr>What should the review include?</vt:lpstr>
      <vt:lpstr>Local clinician reports</vt:lpstr>
      <vt:lpstr>Do we undertake review of care  in all cases?</vt:lpstr>
      <vt:lpstr> Multidisciplinary review  </vt:lpstr>
      <vt:lpstr>Vignette (2014)</vt:lpstr>
      <vt:lpstr>Vignette</vt:lpstr>
      <vt:lpstr>Review of late maternal death</vt:lpstr>
      <vt:lpstr>Evidence from the MBRRACE-UK antepartum term stillbirth confidential enquiry</vt:lpstr>
      <vt:lpstr>PowerPoint Presentation</vt:lpstr>
      <vt:lpstr>Results</vt:lpstr>
      <vt:lpstr>Quality of the review</vt:lpstr>
      <vt:lpstr>Learning lessons to improve care</vt:lpstr>
      <vt:lpstr>PowerPoint Presentation</vt:lpstr>
      <vt:lpstr>Recommendation 23 from  the Kirkup report </vt:lpstr>
      <vt:lpstr>PowerPoint Presentation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review of maternal death</dc:title>
  <dc:creator>jkurinczuk</dc:creator>
  <cp:lastModifiedBy>jkurinczuk</cp:lastModifiedBy>
  <cp:revision>1</cp:revision>
  <dcterms:created xsi:type="dcterms:W3CDTF">2015-12-15T08:37:02Z</dcterms:created>
  <dcterms:modified xsi:type="dcterms:W3CDTF">2015-12-15T08:37:02Z</dcterms:modified>
</cp:coreProperties>
</file>