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A9A-BA73-4CB3-A018-49B869E37EA9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FEA9-DC50-4ED5-8EEB-143772A53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DA9A-BA73-4CB3-A018-49B869E37EA9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FEA9-DC50-4ED5-8EEB-143772A53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Laparoscopic surgery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quality of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8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Mortality by Cause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8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Women who died &lt; 24 weeks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Pregnancy Disorders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Missed diagnosis of ruptured ectopic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7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Missed diagnosis of ruptured ectopic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Follow-up of investigations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Mortality by Cause 2015-17</vt:lpstr>
      <vt:lpstr>Women who died &lt; 24 weeks</vt:lpstr>
      <vt:lpstr>Early Pregnancy Disorders</vt:lpstr>
      <vt:lpstr>Missed diagnosis of ruptured ectopic </vt:lpstr>
      <vt:lpstr>Key messages</vt:lpstr>
      <vt:lpstr>Missed diagnosis of ruptured ectopic </vt:lpstr>
      <vt:lpstr>Key messages</vt:lpstr>
      <vt:lpstr>Follow-up of investigations</vt:lpstr>
      <vt:lpstr>Recommendation</vt:lpstr>
      <vt:lpstr>Laparoscopic surgery</vt:lpstr>
      <vt:lpstr>Recommendation</vt:lpstr>
      <vt:lpstr>Assessment of quality of care</vt:lpstr>
      <vt:lpstr>Conclusions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2019-12-13T11:46:48Z</dcterms:created>
  <dcterms:modified xsi:type="dcterms:W3CDTF">2019-12-13T11:46:48Z</dcterms:modified>
</cp:coreProperties>
</file>