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7C7C-659A-4AE5-972D-36C4ACF5E07A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ECEF-07AA-47EB-A5FF-D11B8306A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7C7C-659A-4AE5-972D-36C4ACF5E07A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ECEF-07AA-47EB-A5FF-D11B8306A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90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4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Staging Investigations</a:t>
            </a:r>
            <a:endParaRPr lang="en-GB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3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Staging </a:t>
            </a:r>
            <a:endParaRPr lang="en-GB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8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Chemotherapy and timing of birth 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0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Chemotherapy and timing of birth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99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Granulocyte-colony stimulating factor (GCSF) 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84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Thromboprophylaxis</a:t>
            </a:r>
            <a:endParaRPr lang="en-GB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25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smtClean="0"/>
              <a:t>Classification of care</a:t>
            </a:r>
            <a:endParaRPr lang="en-GB" altLang="en-US" sz="48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81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New Recommendations</a:t>
            </a:r>
            <a:endParaRPr lang="en-GB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71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New Recommendations</a:t>
            </a:r>
            <a:endParaRPr lang="en-GB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1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UKOSS breast cancer in pregnancy study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0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smtClean="0"/>
              <a:t>Characteristics of women with newly-diagnosed breast cancer in pregnancy</a:t>
            </a:r>
            <a:endParaRPr lang="en-GB" altLang="en-US" sz="6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0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Breast pain and contraception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4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Key messages</a:t>
            </a:r>
            <a:endParaRPr lang="en-GB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5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Contraception - good care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2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Assisted reproduction </a:t>
            </a:r>
            <a:endParaRPr lang="en-GB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7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Misdiagnosis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6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Staging</a:t>
            </a:r>
            <a:endParaRPr lang="en-GB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7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UKOSS breast cancer in pregnancy study</vt:lpstr>
      <vt:lpstr>Characteristics of women with newly-diagnosed breast cancer in pregnancy</vt:lpstr>
      <vt:lpstr>Breast pain and contraception</vt:lpstr>
      <vt:lpstr>Key messages</vt:lpstr>
      <vt:lpstr>Contraception - good care</vt:lpstr>
      <vt:lpstr>Assisted reproduction </vt:lpstr>
      <vt:lpstr>Misdiagnosis</vt:lpstr>
      <vt:lpstr>Staging</vt:lpstr>
      <vt:lpstr>Staging Investigations</vt:lpstr>
      <vt:lpstr>Staging </vt:lpstr>
      <vt:lpstr>Chemotherapy and timing of birth </vt:lpstr>
      <vt:lpstr>Chemotherapy and timing of birth</vt:lpstr>
      <vt:lpstr>Granulocyte-colony stimulating factor (GCSF) </vt:lpstr>
      <vt:lpstr>Thromboprophylaxis</vt:lpstr>
      <vt:lpstr>Classification of care</vt:lpstr>
      <vt:lpstr>New Recommendations</vt:lpstr>
      <vt:lpstr>New Recommendations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2019-12-13T11:45:51Z</dcterms:created>
  <dcterms:modified xsi:type="dcterms:W3CDTF">2019-12-13T11:45:51Z</dcterms:modified>
</cp:coreProperties>
</file>