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781A-C0BF-48BF-898F-7B5EECB79C3E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7FB1-7083-4637-B6CF-3789EB30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9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781A-C0BF-48BF-898F-7B5EECB79C3E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7FB1-7083-4637-B6CF-3789EB30C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The women who died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ICD-MM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Surveillance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2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58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2003-14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Triennial mortality rates UK 2003-14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2012-14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2012-14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7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9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deaths by 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2012-14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5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deaths by 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5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deaths by 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5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2012-14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2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rate by 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04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area of residence (IMD quintile)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ethnic group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change in inequalities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7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2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4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comparison – Maternal Death Enquiry Ireland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5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14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0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0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identification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The women who died 2012-14</vt:lpstr>
      <vt:lpstr>Maternal Mortality in the UK</vt:lpstr>
      <vt:lpstr>Maternal Morbidity and Mortality  Annual Report Topic Cycle</vt:lpstr>
      <vt:lpstr>Maternal Morbidity and Mortality  Annual Report Topic Cycle</vt:lpstr>
      <vt:lpstr>MBRRACE-UK: Methods</vt:lpstr>
      <vt:lpstr>Reporting of maternal deaths - UK</vt:lpstr>
      <vt:lpstr>Additional identification</vt:lpstr>
      <vt:lpstr>MBRRACE–UK Methods</vt:lpstr>
      <vt:lpstr>Confidential Enquiry Assessors</vt:lpstr>
      <vt:lpstr>Maternal Deaths - Definitions</vt:lpstr>
      <vt:lpstr>Presentation of results</vt:lpstr>
      <vt:lpstr>ICD-MM</vt:lpstr>
      <vt:lpstr>MBRRACE-UK: Surveillance results</vt:lpstr>
      <vt:lpstr>The women who died: UK 2012-14</vt:lpstr>
      <vt:lpstr>Maternal mortality UK 2003-14 </vt:lpstr>
      <vt:lpstr>Triennial mortality rates UK 2003-14</vt:lpstr>
      <vt:lpstr>Causes of maternal death 2012-14</vt:lpstr>
      <vt:lpstr>Causes of maternal death 2012-14</vt:lpstr>
      <vt:lpstr>Direct Maternal Deaths 2012-14</vt:lpstr>
      <vt:lpstr>Maternal deaths by suicide</vt:lpstr>
      <vt:lpstr>Late maternal deaths UK 2012-14</vt:lpstr>
      <vt:lpstr>Maternal deaths by suicide</vt:lpstr>
      <vt:lpstr>Maternal deaths by suicide</vt:lpstr>
      <vt:lpstr>Indirect Maternal Deaths 2012-14</vt:lpstr>
      <vt:lpstr>Maternal mortality rate by age</vt:lpstr>
      <vt:lpstr>Maternal mortality rate by area of residence (IMD quintile)</vt:lpstr>
      <vt:lpstr>Maternal mortality rate by ethnic group</vt:lpstr>
      <vt:lpstr>Maternal mortality rate according to country of birth</vt:lpstr>
      <vt:lpstr>No change in inequalities</vt:lpstr>
      <vt:lpstr>Other characteristics of women who died</vt:lpstr>
      <vt:lpstr>Other characteristics of women who died</vt:lpstr>
      <vt:lpstr>International comparison – Maternal Death Enquiry Ireland</vt:lpstr>
      <vt:lpstr>Overall assessment of care</vt:lpstr>
      <vt:lpstr>Summary</vt:lpstr>
      <vt:lpstr>Key messages - 1</vt:lpstr>
      <vt:lpstr>Key messages - 2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women who died 2012-14</dc:title>
  <dc:creator>Jennifer Kurinczuk</dc:creator>
  <cp:lastModifiedBy>Jennifer Kurinczuk</cp:lastModifiedBy>
  <cp:revision>1</cp:revision>
  <dcterms:created xsi:type="dcterms:W3CDTF">2016-12-14T10:54:29Z</dcterms:created>
  <dcterms:modified xsi:type="dcterms:W3CDTF">2016-12-14T10:54:29Z</dcterms:modified>
</cp:coreProperties>
</file>