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7A6-A380-4E0E-8AB0-C9C8FF3C1190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7D21A-117B-4005-816D-917E729C0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4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97A6-A380-4E0E-8AB0-C9C8FF3C1190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D21A-117B-4005-816D-917E729C0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2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Intrapartum Care and </a:t>
            </a:r>
            <a:r>
              <a:rPr lang="en-GB" sz="4000" b="1" smtClean="0"/>
              <a:t>Communication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7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Capacity issues – good practice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2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Delay in expediting birth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Reasons for delay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Vignette – delay in induction of labour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0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Failure to recognise a problem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8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Uterine rupture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Vignette - uterine rupture with </a:t>
            </a:r>
            <a:br>
              <a:rPr lang="en-US" b="1" smtClean="0"/>
            </a:br>
            <a:r>
              <a:rPr lang="en-US" b="1" smtClean="0"/>
              <a:t>cessation of contractions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Communication, leadership and supervision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6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Communication, team working and leadership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1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Vignette – good team communication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Quality of care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2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Categorisation of Caesarean section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0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Categorisation of Caesarean section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4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Key findings - 1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5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Key findings - 2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6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Conclusions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1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Mode of delivery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7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Complications of birth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8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Place of birth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Place of birth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Vignette – inappropriate risk assessment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Capacity issues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6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Equipment issues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4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Intrapartum Care and Communication</vt:lpstr>
      <vt:lpstr>Quality of care</vt:lpstr>
      <vt:lpstr>Mode of delivery</vt:lpstr>
      <vt:lpstr>Complications of birth</vt:lpstr>
      <vt:lpstr>Place of birth</vt:lpstr>
      <vt:lpstr>Place of birth</vt:lpstr>
      <vt:lpstr>Vignette – inappropriate risk assessment</vt:lpstr>
      <vt:lpstr>Capacity issues</vt:lpstr>
      <vt:lpstr>Equipment issues</vt:lpstr>
      <vt:lpstr>Capacity issues – good practice</vt:lpstr>
      <vt:lpstr>Delay in expediting birth</vt:lpstr>
      <vt:lpstr>Reasons for delay</vt:lpstr>
      <vt:lpstr>Vignette – delay in induction of labour</vt:lpstr>
      <vt:lpstr>Failure to recognise a problem</vt:lpstr>
      <vt:lpstr>Uterine rupture</vt:lpstr>
      <vt:lpstr>Vignette - uterine rupture with  cessation of contractions</vt:lpstr>
      <vt:lpstr>Communication, leadership and supervision</vt:lpstr>
      <vt:lpstr>Communication, team working and leadership</vt:lpstr>
      <vt:lpstr>Vignette – good team communication</vt:lpstr>
      <vt:lpstr>Categorisation of Caesarean section</vt:lpstr>
      <vt:lpstr>Categorisation of Caesarean section</vt:lpstr>
      <vt:lpstr>Key findings - 1</vt:lpstr>
      <vt:lpstr>Key findings - 2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Intrapartum Care and Communication</dc:title>
  <dc:creator>Jennifer Kurinczuk</dc:creator>
  <cp:lastModifiedBy>Jennifer Kurinczuk</cp:lastModifiedBy>
  <cp:revision>1</cp:revision>
  <dcterms:created xsi:type="dcterms:W3CDTF">2018-01-14T15:06:35Z</dcterms:created>
  <dcterms:modified xsi:type="dcterms:W3CDTF">2018-01-14T15:06:36Z</dcterms:modified>
</cp:coreProperties>
</file>