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7B0D-088F-40C4-AB94-11490D2DC53E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58E5-776D-44A1-AF18-1233C757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8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A7B0D-088F-40C4-AB94-11490D2DC53E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58E5-776D-44A1-AF18-1233C757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1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smtClean="0">
                <a:solidFill>
                  <a:srgbClr val="800080"/>
                </a:solidFill>
              </a:rPr>
              <a:t>Training for panel members</a:t>
            </a:r>
            <a:br>
              <a:rPr lang="en-GB" sz="3100" smtClean="0">
                <a:solidFill>
                  <a:srgbClr val="800080"/>
                </a:solidFill>
              </a:rPr>
            </a:br>
            <a:r>
              <a:rPr lang="en-GB" sz="3100" smtClean="0">
                <a:solidFill>
                  <a:srgbClr val="800080"/>
                </a:solidFill>
              </a:rPr>
              <a:t>Confidentiality issues</a:t>
            </a:r>
            <a:br>
              <a:rPr lang="en-GB" sz="3100" smtClean="0">
                <a:solidFill>
                  <a:srgbClr val="800080"/>
                </a:solidFill>
              </a:rPr>
            </a:br>
            <a:r>
              <a:rPr lang="en-GB" sz="3100" smtClean="0">
                <a:solidFill>
                  <a:srgbClr val="800080"/>
                </a:solidFill>
              </a:rPr>
              <a:t>Process of qualitative analysis</a:t>
            </a:r>
            <a:r>
              <a:rPr lang="en-GB" smtClean="0">
                <a:solidFill>
                  <a:srgbClr val="800080"/>
                </a:solidFill>
              </a:rPr>
              <a:t/>
            </a:r>
            <a:br>
              <a:rPr lang="en-GB" smtClean="0">
                <a:solidFill>
                  <a:srgbClr val="800080"/>
                </a:solidFill>
              </a:rPr>
            </a:br>
            <a:endParaRPr lang="en-GB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5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smtClean="0">
                <a:solidFill>
                  <a:srgbClr val="800080"/>
                </a:solidFill>
              </a:rPr>
              <a:t>Process of data analysis 2</a:t>
            </a:r>
            <a:endParaRPr lang="en-GB" sz="28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1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smtClean="0">
                <a:solidFill>
                  <a:srgbClr val="800080"/>
                </a:solidFill>
              </a:rPr>
              <a:t>Process of data analysis 3</a:t>
            </a:r>
            <a:endParaRPr lang="en-GB" sz="28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smtClean="0">
                <a:solidFill>
                  <a:srgbClr val="800080"/>
                </a:solidFill>
              </a:rPr>
              <a:t>Screen shot of codes used in Nvivo </a:t>
            </a:r>
            <a:endParaRPr lang="en-GB" sz="28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5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smtClean="0">
                <a:solidFill>
                  <a:srgbClr val="800080"/>
                </a:solidFill>
              </a:rPr>
              <a:t>Screen shot of data classification using Nvivo</a:t>
            </a:r>
            <a:endParaRPr lang="en-GB" sz="28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5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>
                <a:solidFill>
                  <a:srgbClr val="800080"/>
                </a:solidFill>
              </a:rPr>
              <a:t>Case Review Panel Training</a:t>
            </a:r>
            <a:endParaRPr lang="en-GB" sz="36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3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>
                <a:solidFill>
                  <a:srgbClr val="800080"/>
                </a:solidFill>
              </a:rPr>
              <a:t>Confidentiality</a:t>
            </a:r>
            <a:endParaRPr lang="en-GB" sz="36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0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smtClean="0">
                <a:solidFill>
                  <a:srgbClr val="800080"/>
                </a:solidFill>
              </a:rPr>
              <a:t>Elements of the report</a:t>
            </a:r>
            <a:br>
              <a:rPr lang="en-GB" sz="3200" smtClean="0">
                <a:solidFill>
                  <a:srgbClr val="800080"/>
                </a:solidFill>
              </a:rPr>
            </a:br>
            <a:endParaRPr lang="en-GB" sz="32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8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smtClean="0">
                <a:solidFill>
                  <a:srgbClr val="800080"/>
                </a:solidFill>
              </a:rPr>
              <a:t>A Qualitative Approach to Data Collection and Analysis:</a:t>
            </a:r>
            <a:br>
              <a:rPr lang="en-GB" sz="2400" smtClean="0">
                <a:solidFill>
                  <a:srgbClr val="800080"/>
                </a:solidFill>
              </a:rPr>
            </a:br>
            <a:r>
              <a:rPr lang="en-GB" sz="2000" smtClean="0">
                <a:solidFill>
                  <a:srgbClr val="800080"/>
                </a:solidFill>
              </a:rPr>
              <a:t/>
            </a:r>
            <a:br>
              <a:rPr lang="en-GB" sz="2000" smtClean="0">
                <a:solidFill>
                  <a:srgbClr val="800080"/>
                </a:solidFill>
              </a:rPr>
            </a:br>
            <a:endParaRPr lang="en-GB" sz="40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3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0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0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smtClean="0">
                <a:solidFill>
                  <a:srgbClr val="800080"/>
                </a:solidFill>
              </a:rPr>
              <a:t>Process of data analysis (overview)</a:t>
            </a:r>
            <a:endParaRPr lang="en-GB" sz="28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7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smtClean="0">
                <a:solidFill>
                  <a:srgbClr val="800080"/>
                </a:solidFill>
              </a:rPr>
              <a:t>Process of data analysis 1</a:t>
            </a:r>
            <a:endParaRPr lang="en-GB" sz="2800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9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Training for panel members Confidentiality issues Process of qualitative analysis </vt:lpstr>
      <vt:lpstr>Case Review Panel Training</vt:lpstr>
      <vt:lpstr>Confidentiality</vt:lpstr>
      <vt:lpstr>Elements of the report </vt:lpstr>
      <vt:lpstr>A Qualitative Approach to Data Collection and Analysis:  </vt:lpstr>
      <vt:lpstr>PowerPoint Presentation</vt:lpstr>
      <vt:lpstr>PowerPoint Presentation</vt:lpstr>
      <vt:lpstr>Process of data analysis (overview)</vt:lpstr>
      <vt:lpstr>Process of data analysis 1</vt:lpstr>
      <vt:lpstr>Process of data analysis 2</vt:lpstr>
      <vt:lpstr>Process of data analysis 3</vt:lpstr>
      <vt:lpstr>Screen shot of codes used in Nvivo </vt:lpstr>
      <vt:lpstr>Screen shot of data classification using Nvivo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for panel members Confidentiality issues Process of qualitative analysis </dc:title>
  <dc:creator>jkurinczuk</dc:creator>
  <cp:lastModifiedBy>jkurinczuk</cp:lastModifiedBy>
  <cp:revision>1</cp:revision>
  <dcterms:created xsi:type="dcterms:W3CDTF">2015-06-26T14:30:10Z</dcterms:created>
  <dcterms:modified xsi:type="dcterms:W3CDTF">2015-06-26T14:30:10Z</dcterms:modified>
</cp:coreProperties>
</file>