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B988D-D92E-4577-8AAD-428DAA7445BA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0F74C-20FA-4F47-811A-9F1E4B32D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5290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B988D-D92E-4577-8AAD-428DAA7445BA}" type="datetimeFigureOut">
              <a:rPr lang="en-GB" smtClean="0"/>
              <a:t>26/06/2015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0F74C-20FA-4F47-811A-9F1E4B32D1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7744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smtClean="0">
                <a:solidFill>
                  <a:srgbClr val="800080"/>
                </a:solidFill>
                <a:latin typeface="Comic Sans MS" pitchFamily="66" charset="0"/>
              </a:rPr>
              <a:t>Background &amp; development of the 2013 Perinatal Confidential Enquiry into CDH</a:t>
            </a:r>
            <a:endParaRPr lang="en-GB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3947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What is CDH?</a:t>
            </a:r>
            <a:endParaRPr lang="en-GB" sz="40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821018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200" b="1" smtClean="0"/>
              <a:t/>
            </a:r>
            <a:br>
              <a:rPr lang="en-GB" altLang="en-US" sz="3200" b="1" smtClean="0"/>
            </a:br>
            <a:r>
              <a:rPr lang="en-GB" altLang="en-US" sz="32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Congenital diaphragmatic hernia</a:t>
            </a:r>
            <a:endParaRPr lang="en-GB" altLang="en-US" sz="3200" b="1" i="1" dirty="0" smtClean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82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Epidemiology of CDH</a:t>
            </a:r>
            <a:endParaRPr lang="en-GB" sz="40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20286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9447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7685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Epidemiology of CDH</a:t>
            </a:r>
            <a:endParaRPr lang="en-GB" sz="40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701482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469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Epidemiology of CDH</a:t>
            </a:r>
            <a:endParaRPr lang="en-GB" sz="40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25613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Specific aims of the CDH enquiry</a:t>
            </a:r>
            <a:endParaRPr lang="en-GB" sz="40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1230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Topic Expert Group &amp; Panel membership </a:t>
            </a:r>
            <a:r>
              <a:rPr lang="en-GB" b="1" smtClean="0">
                <a:latin typeface="+mn-lt"/>
              </a:rPr>
              <a:t> 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8485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>
                <a:solidFill>
                  <a:srgbClr val="800080"/>
                </a:solidFill>
                <a:latin typeface="Comic Sans MS" pitchFamily="66" charset="0"/>
              </a:rPr>
              <a:t>Background</a:t>
            </a:r>
            <a:endParaRPr lang="en-GB" sz="3600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30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Topic Expert Group - remit </a:t>
            </a:r>
            <a:r>
              <a:rPr lang="en-GB" b="1" smtClean="0">
                <a:latin typeface="+mn-lt"/>
              </a:rPr>
              <a:t> 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478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CDH care pathway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97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CDH care pathway cont: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94509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Diagnosis &amp; screening: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1829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Diagnosis, screening &amp; delivery: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72173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CDH care pathway cont: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2460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1371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Evaluation of Care</a:t>
            </a:r>
            <a:endParaRPr lang="en-GB" sz="40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748988"/>
      </p:ext>
    </p:extLst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CDH panel enquiry process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0335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Acquiring case notes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259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>
                <a:solidFill>
                  <a:srgbClr val="800080"/>
                </a:solidFill>
                <a:latin typeface="Comic Sans MS" pitchFamily="66" charset="0"/>
              </a:rPr>
              <a:t>Background</a:t>
            </a:r>
            <a:endParaRPr lang="en-GB" sz="3600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1309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Preparation for panel meetings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058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CDH panel meetings</a:t>
            </a:r>
            <a:endParaRPr lang="en-GB" sz="2800" b="1" dirty="0">
              <a:latin typeface="+mn-lt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07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>
                <a:solidFill>
                  <a:srgbClr val="800080"/>
                </a:solidFill>
                <a:latin typeface="Comic Sans MS" pitchFamily="66" charset="0"/>
              </a:rPr>
              <a:t>Aims of the MBRRACE-UK confidential enquiries:</a:t>
            </a:r>
            <a:endParaRPr lang="en-GB" sz="3600" b="1" dirty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534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36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Choice of Confidential Enquiry topic</a:t>
            </a:r>
            <a:endParaRPr lang="en-GB" sz="36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899517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4000" b="1" smtClean="0">
                <a:solidFill>
                  <a:srgbClr val="800080"/>
                </a:solidFill>
                <a:latin typeface="Comic Sans MS" panose="030F0702030302020204" pitchFamily="66" charset="0"/>
              </a:rPr>
              <a:t>MBRRACE-UK CE Topics</a:t>
            </a:r>
            <a:endParaRPr lang="en-GB" sz="4000" b="1" dirty="0">
              <a:solidFill>
                <a:srgbClr val="80008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259584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456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b="1" smtClean="0">
                <a:solidFill>
                  <a:srgbClr val="7030A0"/>
                </a:solidFill>
                <a:latin typeface="Comic Sans MS" pitchFamily="66" charset="0"/>
              </a:rPr>
              <a:t>Topic choice for 2013:</a:t>
            </a:r>
            <a:br>
              <a:rPr lang="en-GB" b="1" smtClean="0">
                <a:solidFill>
                  <a:srgbClr val="7030A0"/>
                </a:solidFill>
                <a:latin typeface="Comic Sans MS" pitchFamily="66" charset="0"/>
              </a:rPr>
            </a:br>
            <a:r>
              <a:rPr lang="en-GB" b="1" smtClean="0">
                <a:solidFill>
                  <a:srgbClr val="7030A0"/>
                </a:solidFill>
                <a:latin typeface="Comic Sans MS" pitchFamily="66" charset="0"/>
              </a:rPr>
              <a:t>Congenital diaphragmatic hernia</a:t>
            </a:r>
            <a:endParaRPr lang="en-GB" b="1" dirty="0">
              <a:solidFill>
                <a:srgbClr val="7030A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422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indent="0" algn="l" eaLnBrk="1" hangingPunct="1"/>
            <a:r>
              <a:rPr lang="en-US" altLang="en-US" sz="4000" b="1" smtClean="0">
                <a:solidFill>
                  <a:srgbClr val="800080"/>
                </a:solidFill>
                <a:latin typeface="Comic Sans MS" pitchFamily="66" charset="0"/>
              </a:rPr>
              <a:t>Information sources</a:t>
            </a:r>
            <a:endParaRPr lang="en-US" altLang="en-US" sz="4000" b="1" dirty="0" smtClean="0">
              <a:solidFill>
                <a:srgbClr val="800080"/>
              </a:solidFill>
              <a:latin typeface="Comic Sans MS" pitchFamily="66" charset="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50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On-screen Show (4:3)</PresentationFormat>
  <Paragraphs>26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Background &amp; development of the 2013 Perinatal Confidential Enquiry into CDH</vt:lpstr>
      <vt:lpstr>Background</vt:lpstr>
      <vt:lpstr>Background</vt:lpstr>
      <vt:lpstr>Aims of the MBRRACE-UK confidential enquiries:</vt:lpstr>
      <vt:lpstr>Choice of Confidential Enquiry topic</vt:lpstr>
      <vt:lpstr>MBRRACE-UK CE Topics</vt:lpstr>
      <vt:lpstr>PowerPoint Presentation</vt:lpstr>
      <vt:lpstr>Topic choice for 2013: Congenital diaphragmatic hernia</vt:lpstr>
      <vt:lpstr>Information sources</vt:lpstr>
      <vt:lpstr>What is CDH?</vt:lpstr>
      <vt:lpstr> Congenital diaphragmatic hernia</vt:lpstr>
      <vt:lpstr>Epidemiology of CDH</vt:lpstr>
      <vt:lpstr>PowerPoint Presentation</vt:lpstr>
      <vt:lpstr>PowerPoint Presentation</vt:lpstr>
      <vt:lpstr>Epidemiology of CDH</vt:lpstr>
      <vt:lpstr>PowerPoint Presentation</vt:lpstr>
      <vt:lpstr>Epidemiology of CDH</vt:lpstr>
      <vt:lpstr>Specific aims of the CDH enquiry</vt:lpstr>
      <vt:lpstr>Topic Expert Group &amp; Panel membership  </vt:lpstr>
      <vt:lpstr>Topic Expert Group - remit  </vt:lpstr>
      <vt:lpstr>CDH care pathway</vt:lpstr>
      <vt:lpstr>CDH care pathway cont:</vt:lpstr>
      <vt:lpstr>Diagnosis &amp; screening:</vt:lpstr>
      <vt:lpstr>Diagnosis, screening &amp; delivery:</vt:lpstr>
      <vt:lpstr>CDH care pathway cont:</vt:lpstr>
      <vt:lpstr>PowerPoint Presentation</vt:lpstr>
      <vt:lpstr>Evaluation of Care</vt:lpstr>
      <vt:lpstr>CDH panel enquiry process</vt:lpstr>
      <vt:lpstr>Acquiring case notes</vt:lpstr>
      <vt:lpstr>Preparation for panel meetings</vt:lpstr>
      <vt:lpstr>CDH panel meetings</vt:lpstr>
    </vt:vector>
  </TitlesOfParts>
  <Company>University of Oxford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Background &amp; development of the 2013 Perinatal Confidential Enquiry into CDH</dc:title>
  <dc:creator>jkurinczuk</dc:creator>
  <cp:lastModifiedBy>jkurinczuk</cp:lastModifiedBy>
  <cp:revision>1</cp:revision>
  <dcterms:created xsi:type="dcterms:W3CDTF">2015-06-26T14:29:23Z</dcterms:created>
  <dcterms:modified xsi:type="dcterms:W3CDTF">2015-06-26T14:29:23Z</dcterms:modified>
</cp:coreProperties>
</file>