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1012-F88E-452C-9E51-DC8CCD29E68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CA3B-7E45-415D-8F13-C55B7B69F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4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1012-F88E-452C-9E51-DC8CCD29E68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CA3B-7E45-415D-8F13-C55B7B69F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Saving Lives, Improving Mothers’ Care</a:t>
            </a:r>
            <a:br>
              <a:rPr lang="en-GB" sz="4000" b="1" smtClean="0"/>
            </a:br>
            <a:r>
              <a:rPr lang="en-GB" sz="4000" b="1" smtClean="0"/>
              <a:t> </a:t>
            </a:r>
            <a:r>
              <a:rPr lang="en-GB" sz="2800" b="1" smtClean="0"/>
              <a:t>Lessons learned to inform maternity care from the UK and Ireland Confidential Enquiries into Maternal Deaths and Morbidity 2014-16</a:t>
            </a:r>
            <a:r>
              <a:rPr lang="en-GB" sz="2800" b="1" smtClean="0">
                <a:solidFill>
                  <a:schemeClr val="tx1"/>
                </a:solidFill>
              </a:rPr>
              <a:t/>
            </a:r>
            <a:br>
              <a:rPr lang="en-GB" sz="2800" b="1" smtClean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Funding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0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Saving Lives, Improving Mothers’ Care  Lessons learned to inform maternity care from the UK and Ireland Confidential Enquiries into Maternal Deaths and Morbidity 2014-16 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Funding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Saving Lives, Improving Mothers’ Care  Lessons learned to inform maternity care from the UK and Ireland Confidential Enquiries into Maternal Deaths and Morbidity 2014-16 </dc:title>
  <dc:creator>Jenny Kurinczuk</dc:creator>
  <cp:lastModifiedBy>Jenny Kurinczuk</cp:lastModifiedBy>
  <cp:revision>1</cp:revision>
  <dcterms:created xsi:type="dcterms:W3CDTF">2018-11-01T14:07:49Z</dcterms:created>
  <dcterms:modified xsi:type="dcterms:W3CDTF">2018-11-01T14:07:49Z</dcterms:modified>
</cp:coreProperties>
</file>