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EB1-98B0-433B-B203-3123FADA45F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D31E-5F0E-4A99-AEAE-8A3031980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CEB1-98B0-433B-B203-3123FADA45F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D31E-5F0E-4A99-AEAE-8A3031980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5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Lessons on Thrombosis and Thromboembolism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5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Postnatal Thromboprophylaxis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2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Classification of care received by women who died from thrombosis and thromboembolism, UK and Ireland, 2014-16</a:t>
            </a:r>
            <a:r>
              <a:rPr lang="en-GB" sz="2800" smtClean="0"/>
              <a:t>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Consistency of risk assessment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4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and EPRs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by cause 2014-16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7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Maternal mortality from venous thromboembolism</a:t>
            </a:r>
            <a:br>
              <a:rPr lang="en-GB" sz="3200" smtClean="0"/>
            </a:br>
            <a:r>
              <a:rPr lang="en-GB" sz="3200" smtClean="0"/>
              <a:t>3 year rolling rates UK 2009-16</a:t>
            </a:r>
            <a:r>
              <a:rPr lang="en-GB" sz="2800" smtClean="0"/>
              <a:t/>
            </a:r>
            <a:br>
              <a:rPr lang="en-GB" sz="2800" smtClean="0"/>
            </a:b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0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Arial" charset="0"/>
              </a:rPr>
              <a:t>Maternal mortality from VTE</a:t>
            </a:r>
            <a:endParaRPr lang="en-US" sz="2400" dirty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The women who died form VTE in the UK and Ireland, 2014-16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9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Obesity as a risk factor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Timing of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7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 of VTE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4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Lessons on Thrombosis and Thromboembolism</vt:lpstr>
      <vt:lpstr>Maternal mortality by cause 2014-16</vt:lpstr>
      <vt:lpstr>Maternal mortality from venous thromboembolism 3 year rolling rates UK 2009-16 </vt:lpstr>
      <vt:lpstr>Maternal mortality from VTE</vt:lpstr>
      <vt:lpstr>The women who died form VTE in the UK and Ireland, 2014-16</vt:lpstr>
      <vt:lpstr>Obesity as a risk factor</vt:lpstr>
      <vt:lpstr>Timing of deaths</vt:lpstr>
      <vt:lpstr>PowerPoint Presentation</vt:lpstr>
      <vt:lpstr>Signs and Symptoms of VTE</vt:lpstr>
      <vt:lpstr>Postnatal Thromboprophylaxis </vt:lpstr>
      <vt:lpstr>Classification of care received by women who died from thrombosis and thromboembolism, UK and Ireland, 2014-16 </vt:lpstr>
      <vt:lpstr>Consistency of risk assessment</vt:lpstr>
      <vt:lpstr>Data and EPRs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on Thrombosis and Thromboembolism</dc:title>
  <dc:creator>Jenny Kurinczuk</dc:creator>
  <cp:lastModifiedBy>Jenny Kurinczuk</cp:lastModifiedBy>
  <cp:revision>1</cp:revision>
  <dcterms:created xsi:type="dcterms:W3CDTF">2018-11-01T13:59:28Z</dcterms:created>
  <dcterms:modified xsi:type="dcterms:W3CDTF">2018-11-01T13:59:28Z</dcterms:modified>
</cp:coreProperties>
</file>